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2"/>
  </p:notesMasterIdLst>
  <p:sldIdLst>
    <p:sldId id="279" r:id="rId3"/>
    <p:sldId id="280" r:id="rId4"/>
    <p:sldId id="291" r:id="rId5"/>
    <p:sldId id="292" r:id="rId6"/>
    <p:sldId id="293" r:id="rId7"/>
    <p:sldId id="294" r:id="rId8"/>
    <p:sldId id="295" r:id="rId9"/>
    <p:sldId id="296" r:id="rId10"/>
    <p:sldId id="297" r:id="rId11"/>
    <p:sldId id="298" r:id="rId12"/>
    <p:sldId id="299" r:id="rId13"/>
    <p:sldId id="300" r:id="rId14"/>
    <p:sldId id="301" r:id="rId15"/>
    <p:sldId id="282" r:id="rId16"/>
    <p:sldId id="283" r:id="rId17"/>
    <p:sldId id="284" r:id="rId18"/>
    <p:sldId id="285" r:id="rId19"/>
    <p:sldId id="286" r:id="rId20"/>
    <p:sldId id="287" r:id="rId21"/>
    <p:sldId id="290" r:id="rId22"/>
    <p:sldId id="288" r:id="rId23"/>
    <p:sldId id="302" r:id="rId24"/>
    <p:sldId id="303" r:id="rId25"/>
    <p:sldId id="304" r:id="rId26"/>
    <p:sldId id="305" r:id="rId27"/>
    <p:sldId id="306" r:id="rId28"/>
    <p:sldId id="307" r:id="rId29"/>
    <p:sldId id="289" r:id="rId30"/>
    <p:sldId id="281"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8B7"/>
    <a:srgbClr val="F42A21"/>
    <a:srgbClr val="B71E37"/>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62" autoAdjust="0"/>
  </p:normalViewPr>
  <p:slideViewPr>
    <p:cSldViewPr snapToGrid="0">
      <p:cViewPr varScale="1">
        <p:scale>
          <a:sx n="101" d="100"/>
          <a:sy n="101" d="100"/>
        </p:scale>
        <p:origin x="954" y="108"/>
      </p:cViewPr>
      <p:guideLst/>
    </p:cSldViewPr>
  </p:slideViewPr>
  <p:notesTextViewPr>
    <p:cViewPr>
      <p:scale>
        <a:sx n="1" d="1"/>
        <a:sy n="1" d="1"/>
      </p:scale>
      <p:origin x="0" y="0"/>
    </p:cViewPr>
  </p:notesTextViewPr>
  <p:notesViewPr>
    <p:cSldViewPr snapToGrid="0">
      <p:cViewPr>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EA279-E85A-47EA-B89F-CFE757610206}" type="doc">
      <dgm:prSet loTypeId="urn:microsoft.com/office/officeart/2005/8/layout/chart3" loCatId="cycle" qsTypeId="urn:microsoft.com/office/officeart/2005/8/quickstyle/simple1" qsCatId="simple" csTypeId="urn:microsoft.com/office/officeart/2005/8/colors/accent0_1" csCatId="mainScheme" phldr="1"/>
      <dgm:spPr/>
      <dgm:t>
        <a:bodyPr/>
        <a:lstStyle/>
        <a:p>
          <a:endParaRPr lang="en-US"/>
        </a:p>
      </dgm:t>
    </dgm:pt>
    <dgm:pt modelId="{CD20BECF-0D3A-4029-95D7-76CA5C979962}">
      <dgm:prSet phldrT="[Text]"/>
      <dgm:spPr>
        <a:ln>
          <a:solidFill>
            <a:schemeClr val="accent6"/>
          </a:solidFill>
        </a:ln>
      </dgm:spPr>
      <dgm:t>
        <a:bodyPr/>
        <a:lstStyle/>
        <a:p>
          <a:r>
            <a:rPr lang="hr-HR" dirty="0">
              <a:solidFill>
                <a:schemeClr val="accent6"/>
              </a:solidFill>
            </a:rPr>
            <a:t>Farm Documentation</a:t>
          </a:r>
          <a:endParaRPr lang="en-US" dirty="0">
            <a:solidFill>
              <a:schemeClr val="accent6"/>
            </a:solidFill>
          </a:endParaRPr>
        </a:p>
      </dgm:t>
    </dgm:pt>
    <dgm:pt modelId="{F93FE0A4-6F7F-45CF-9703-CB1B7CD95B10}" type="parTrans" cxnId="{61838EE3-D155-428F-A10E-8A2F70EB5B8C}">
      <dgm:prSet/>
      <dgm:spPr/>
      <dgm:t>
        <a:bodyPr/>
        <a:lstStyle/>
        <a:p>
          <a:endParaRPr lang="en-US">
            <a:solidFill>
              <a:schemeClr val="accent6"/>
            </a:solidFill>
          </a:endParaRPr>
        </a:p>
      </dgm:t>
    </dgm:pt>
    <dgm:pt modelId="{B722D39F-EDB8-4FB3-8B60-1B308F995DA9}" type="sibTrans" cxnId="{61838EE3-D155-428F-A10E-8A2F70EB5B8C}">
      <dgm:prSet/>
      <dgm:spPr/>
      <dgm:t>
        <a:bodyPr/>
        <a:lstStyle/>
        <a:p>
          <a:endParaRPr lang="en-US">
            <a:solidFill>
              <a:schemeClr val="accent6"/>
            </a:solidFill>
          </a:endParaRPr>
        </a:p>
      </dgm:t>
    </dgm:pt>
    <dgm:pt modelId="{D602D8B5-8B22-4452-82F6-A25B2F38AA8A}">
      <dgm:prSet phldrT="[Text]"/>
      <dgm:spPr>
        <a:solidFill>
          <a:srgbClr val="686A6B"/>
        </a:solidFill>
        <a:ln>
          <a:solidFill>
            <a:schemeClr val="accent6"/>
          </a:solidFill>
        </a:ln>
      </dgm:spPr>
      <dgm:t>
        <a:bodyPr/>
        <a:lstStyle/>
        <a:p>
          <a:r>
            <a:rPr lang="hr-HR" dirty="0">
              <a:solidFill>
                <a:schemeClr val="accent6"/>
              </a:solidFill>
            </a:rPr>
            <a:t>Track Changes and Compare</a:t>
          </a:r>
          <a:endParaRPr lang="en-US" dirty="0">
            <a:solidFill>
              <a:schemeClr val="accent6"/>
            </a:solidFill>
          </a:endParaRPr>
        </a:p>
      </dgm:t>
    </dgm:pt>
    <dgm:pt modelId="{3C693547-3B3E-4542-A741-5899AF82B378}" type="parTrans" cxnId="{E9DB37E9-3C15-49A2-9062-19773A9B8A8D}">
      <dgm:prSet/>
      <dgm:spPr/>
      <dgm:t>
        <a:bodyPr/>
        <a:lstStyle/>
        <a:p>
          <a:endParaRPr lang="en-US">
            <a:solidFill>
              <a:schemeClr val="accent6"/>
            </a:solidFill>
          </a:endParaRPr>
        </a:p>
      </dgm:t>
    </dgm:pt>
    <dgm:pt modelId="{B30304B0-6355-4C4D-A746-9B4AA16344F9}" type="sibTrans" cxnId="{E9DB37E9-3C15-49A2-9062-19773A9B8A8D}">
      <dgm:prSet/>
      <dgm:spPr/>
      <dgm:t>
        <a:bodyPr/>
        <a:lstStyle/>
        <a:p>
          <a:endParaRPr lang="en-US">
            <a:solidFill>
              <a:schemeClr val="accent6"/>
            </a:solidFill>
          </a:endParaRPr>
        </a:p>
      </dgm:t>
    </dgm:pt>
    <dgm:pt modelId="{FF138E9F-9FC6-4A58-8C82-C0C773F2954F}">
      <dgm:prSet phldrT="[Text]"/>
      <dgm:spPr>
        <a:solidFill>
          <a:srgbClr val="686A6B"/>
        </a:solidFill>
        <a:ln>
          <a:solidFill>
            <a:schemeClr val="accent6"/>
          </a:solidFill>
        </a:ln>
      </dgm:spPr>
      <dgm:t>
        <a:bodyPr/>
        <a:lstStyle/>
        <a:p>
          <a:r>
            <a:rPr lang="hr-HR" dirty="0">
              <a:solidFill>
                <a:schemeClr val="accent6"/>
              </a:solidFill>
            </a:rPr>
            <a:t>Governance – Queries &amp; Rules</a:t>
          </a:r>
          <a:endParaRPr lang="en-US" dirty="0">
            <a:solidFill>
              <a:schemeClr val="accent6"/>
            </a:solidFill>
          </a:endParaRPr>
        </a:p>
      </dgm:t>
    </dgm:pt>
    <dgm:pt modelId="{139CE9AF-787B-4D47-B785-7BFFD4B3012E}" type="parTrans" cxnId="{F982252D-DAE2-47BD-A43A-4691AF1CACD2}">
      <dgm:prSet/>
      <dgm:spPr/>
      <dgm:t>
        <a:bodyPr/>
        <a:lstStyle/>
        <a:p>
          <a:endParaRPr lang="en-US">
            <a:solidFill>
              <a:schemeClr val="accent6"/>
            </a:solidFill>
          </a:endParaRPr>
        </a:p>
      </dgm:t>
    </dgm:pt>
    <dgm:pt modelId="{AF46C30F-2F13-4FA3-887D-F189D81663B7}" type="sibTrans" cxnId="{F982252D-DAE2-47BD-A43A-4691AF1CACD2}">
      <dgm:prSet/>
      <dgm:spPr/>
      <dgm:t>
        <a:bodyPr/>
        <a:lstStyle/>
        <a:p>
          <a:endParaRPr lang="en-US">
            <a:solidFill>
              <a:schemeClr val="accent6"/>
            </a:solidFill>
          </a:endParaRPr>
        </a:p>
      </dgm:t>
    </dgm:pt>
    <dgm:pt modelId="{A1986452-B8AC-4B4F-A2DE-01E4EC5B719F}">
      <dgm:prSet phldrT="[Text]"/>
      <dgm:spPr>
        <a:ln>
          <a:solidFill>
            <a:schemeClr val="accent6"/>
          </a:solidFill>
        </a:ln>
      </dgm:spPr>
      <dgm:t>
        <a:bodyPr/>
        <a:lstStyle/>
        <a:p>
          <a:r>
            <a:rPr lang="hr-HR" dirty="0">
              <a:solidFill>
                <a:schemeClr val="accent6"/>
              </a:solidFill>
            </a:rPr>
            <a:t>Content and Usage Reports</a:t>
          </a:r>
          <a:endParaRPr lang="en-US" dirty="0">
            <a:solidFill>
              <a:schemeClr val="accent6"/>
            </a:solidFill>
          </a:endParaRPr>
        </a:p>
      </dgm:t>
    </dgm:pt>
    <dgm:pt modelId="{2B84BF40-A080-4B99-A7A3-C02AE3A22DD1}" type="parTrans" cxnId="{D5AE1A4B-515E-4435-A9EC-563D8814177A}">
      <dgm:prSet/>
      <dgm:spPr/>
      <dgm:t>
        <a:bodyPr/>
        <a:lstStyle/>
        <a:p>
          <a:endParaRPr lang="en-US">
            <a:solidFill>
              <a:schemeClr val="accent6"/>
            </a:solidFill>
          </a:endParaRPr>
        </a:p>
      </dgm:t>
    </dgm:pt>
    <dgm:pt modelId="{EF6EE3C0-58A6-4C94-BBC2-4E3E4E9D389C}" type="sibTrans" cxnId="{D5AE1A4B-515E-4435-A9EC-563D8814177A}">
      <dgm:prSet/>
      <dgm:spPr/>
      <dgm:t>
        <a:bodyPr/>
        <a:lstStyle/>
        <a:p>
          <a:endParaRPr lang="en-US">
            <a:solidFill>
              <a:schemeClr val="accent6"/>
            </a:solidFill>
          </a:endParaRPr>
        </a:p>
      </dgm:t>
    </dgm:pt>
    <dgm:pt modelId="{AE1D913F-6AB6-47E9-8F16-B2ED46008916}">
      <dgm:prSet phldrT="[Text]"/>
      <dgm:spPr>
        <a:solidFill>
          <a:srgbClr val="686A6B"/>
        </a:solidFill>
        <a:ln>
          <a:solidFill>
            <a:schemeClr val="accent6"/>
          </a:solidFill>
        </a:ln>
      </dgm:spPr>
      <dgm:t>
        <a:bodyPr/>
        <a:lstStyle/>
        <a:p>
          <a:r>
            <a:rPr lang="hr-HR" dirty="0">
              <a:solidFill>
                <a:schemeClr val="accent6"/>
              </a:solidFill>
            </a:rPr>
            <a:t>Permissions Management &amp; Reports</a:t>
          </a:r>
          <a:endParaRPr lang="en-US" dirty="0">
            <a:solidFill>
              <a:schemeClr val="accent6"/>
            </a:solidFill>
          </a:endParaRPr>
        </a:p>
      </dgm:t>
    </dgm:pt>
    <dgm:pt modelId="{6AE6EA49-4748-44AA-B4E8-609B349C4B04}" type="parTrans" cxnId="{CD7A5B06-E45D-48D9-B81D-6FD0603616FE}">
      <dgm:prSet/>
      <dgm:spPr/>
      <dgm:t>
        <a:bodyPr/>
        <a:lstStyle/>
        <a:p>
          <a:endParaRPr lang="en-US">
            <a:solidFill>
              <a:schemeClr val="accent6"/>
            </a:solidFill>
          </a:endParaRPr>
        </a:p>
      </dgm:t>
    </dgm:pt>
    <dgm:pt modelId="{379C13A0-F7A6-42E1-8EE5-690BE3E68B79}" type="sibTrans" cxnId="{CD7A5B06-E45D-48D9-B81D-6FD0603616FE}">
      <dgm:prSet/>
      <dgm:spPr/>
      <dgm:t>
        <a:bodyPr/>
        <a:lstStyle/>
        <a:p>
          <a:endParaRPr lang="en-US">
            <a:solidFill>
              <a:schemeClr val="accent6"/>
            </a:solidFill>
          </a:endParaRPr>
        </a:p>
      </dgm:t>
    </dgm:pt>
    <dgm:pt modelId="{71CF9ECD-CF92-4080-BB07-07AEA30778F5}">
      <dgm:prSet phldrT="[Text]"/>
      <dgm:spPr>
        <a:ln>
          <a:solidFill>
            <a:schemeClr val="accent6"/>
          </a:solidFill>
        </a:ln>
      </dgm:spPr>
      <dgm:t>
        <a:bodyPr/>
        <a:lstStyle/>
        <a:p>
          <a:r>
            <a:rPr lang="hr-HR" dirty="0">
              <a:solidFill>
                <a:schemeClr val="accent6"/>
              </a:solidFill>
            </a:rPr>
            <a:t>Farm Audit – Best Practices</a:t>
          </a:r>
          <a:endParaRPr lang="en-US" dirty="0">
            <a:solidFill>
              <a:schemeClr val="accent6"/>
            </a:solidFill>
          </a:endParaRPr>
        </a:p>
      </dgm:t>
    </dgm:pt>
    <dgm:pt modelId="{F27E266A-E73D-4044-A58E-2A135780C6B9}" type="parTrans" cxnId="{65D853A9-0F0C-4312-BC59-5DD871365472}">
      <dgm:prSet/>
      <dgm:spPr/>
      <dgm:t>
        <a:bodyPr/>
        <a:lstStyle/>
        <a:p>
          <a:endParaRPr lang="en-US">
            <a:solidFill>
              <a:schemeClr val="accent6"/>
            </a:solidFill>
          </a:endParaRPr>
        </a:p>
      </dgm:t>
    </dgm:pt>
    <dgm:pt modelId="{27443128-1B62-410D-9FE6-44F160819E40}" type="sibTrans" cxnId="{65D853A9-0F0C-4312-BC59-5DD871365472}">
      <dgm:prSet/>
      <dgm:spPr/>
      <dgm:t>
        <a:bodyPr/>
        <a:lstStyle/>
        <a:p>
          <a:endParaRPr lang="en-US">
            <a:solidFill>
              <a:schemeClr val="accent6"/>
            </a:solidFill>
          </a:endParaRPr>
        </a:p>
      </dgm:t>
    </dgm:pt>
    <dgm:pt modelId="{58E0FF3B-E6BC-4F2D-BC0A-34E7E8121B4B}" type="pres">
      <dgm:prSet presAssocID="{54FEA279-E85A-47EA-B89F-CFE757610206}" presName="compositeShape" presStyleCnt="0">
        <dgm:presLayoutVars>
          <dgm:chMax val="7"/>
          <dgm:dir/>
          <dgm:resizeHandles val="exact"/>
        </dgm:presLayoutVars>
      </dgm:prSet>
      <dgm:spPr/>
    </dgm:pt>
    <dgm:pt modelId="{73B87417-FB5F-486B-ADA3-781FE60AAB1E}" type="pres">
      <dgm:prSet presAssocID="{54FEA279-E85A-47EA-B89F-CFE757610206}" presName="wedge1" presStyleLbl="node1" presStyleIdx="0" presStyleCnt="6" custLinFactNeighborX="727" custLinFactNeighborY="-196"/>
      <dgm:spPr/>
    </dgm:pt>
    <dgm:pt modelId="{37B29D5F-93C6-4A6B-BDA7-2053DA698C24}" type="pres">
      <dgm:prSet presAssocID="{54FEA279-E85A-47EA-B89F-CFE757610206}" presName="wedge1Tx" presStyleLbl="node1" presStyleIdx="0" presStyleCnt="6">
        <dgm:presLayoutVars>
          <dgm:chMax val="0"/>
          <dgm:chPref val="0"/>
          <dgm:bulletEnabled val="1"/>
        </dgm:presLayoutVars>
      </dgm:prSet>
      <dgm:spPr/>
    </dgm:pt>
    <dgm:pt modelId="{CA21346E-5030-4475-8C71-F8FE946FDBB8}" type="pres">
      <dgm:prSet presAssocID="{54FEA279-E85A-47EA-B89F-CFE757610206}" presName="wedge2" presStyleLbl="node1" presStyleIdx="1" presStyleCnt="6"/>
      <dgm:spPr/>
    </dgm:pt>
    <dgm:pt modelId="{F20E5E55-ADC5-40BD-90B7-5C7D504E4B7B}" type="pres">
      <dgm:prSet presAssocID="{54FEA279-E85A-47EA-B89F-CFE757610206}" presName="wedge2Tx" presStyleLbl="node1" presStyleIdx="1" presStyleCnt="6">
        <dgm:presLayoutVars>
          <dgm:chMax val="0"/>
          <dgm:chPref val="0"/>
          <dgm:bulletEnabled val="1"/>
        </dgm:presLayoutVars>
      </dgm:prSet>
      <dgm:spPr/>
    </dgm:pt>
    <dgm:pt modelId="{083AEC1A-F724-4CBF-BE8B-ED6FD77D3945}" type="pres">
      <dgm:prSet presAssocID="{54FEA279-E85A-47EA-B89F-CFE757610206}" presName="wedge3" presStyleLbl="node1" presStyleIdx="2" presStyleCnt="6"/>
      <dgm:spPr/>
    </dgm:pt>
    <dgm:pt modelId="{349BA65A-C732-4F7B-9DAD-33872BED40FD}" type="pres">
      <dgm:prSet presAssocID="{54FEA279-E85A-47EA-B89F-CFE757610206}" presName="wedge3Tx" presStyleLbl="node1" presStyleIdx="2" presStyleCnt="6">
        <dgm:presLayoutVars>
          <dgm:chMax val="0"/>
          <dgm:chPref val="0"/>
          <dgm:bulletEnabled val="1"/>
        </dgm:presLayoutVars>
      </dgm:prSet>
      <dgm:spPr/>
    </dgm:pt>
    <dgm:pt modelId="{AE49D3D0-61B4-4021-8DD5-09AAF12FDD21}" type="pres">
      <dgm:prSet presAssocID="{54FEA279-E85A-47EA-B89F-CFE757610206}" presName="wedge4" presStyleLbl="node1" presStyleIdx="3" presStyleCnt="6"/>
      <dgm:spPr/>
    </dgm:pt>
    <dgm:pt modelId="{2348A98C-1A6B-4F6B-AF86-25B8E2367A67}" type="pres">
      <dgm:prSet presAssocID="{54FEA279-E85A-47EA-B89F-CFE757610206}" presName="wedge4Tx" presStyleLbl="node1" presStyleIdx="3" presStyleCnt="6">
        <dgm:presLayoutVars>
          <dgm:chMax val="0"/>
          <dgm:chPref val="0"/>
          <dgm:bulletEnabled val="1"/>
        </dgm:presLayoutVars>
      </dgm:prSet>
      <dgm:spPr/>
    </dgm:pt>
    <dgm:pt modelId="{800BAD60-737A-4087-92E0-79B44BE455F8}" type="pres">
      <dgm:prSet presAssocID="{54FEA279-E85A-47EA-B89F-CFE757610206}" presName="wedge5" presStyleLbl="node1" presStyleIdx="4" presStyleCnt="6"/>
      <dgm:spPr/>
    </dgm:pt>
    <dgm:pt modelId="{57DF6280-66B6-4121-A94E-7201F94A253C}" type="pres">
      <dgm:prSet presAssocID="{54FEA279-E85A-47EA-B89F-CFE757610206}" presName="wedge5Tx" presStyleLbl="node1" presStyleIdx="4" presStyleCnt="6">
        <dgm:presLayoutVars>
          <dgm:chMax val="0"/>
          <dgm:chPref val="0"/>
          <dgm:bulletEnabled val="1"/>
        </dgm:presLayoutVars>
      </dgm:prSet>
      <dgm:spPr/>
    </dgm:pt>
    <dgm:pt modelId="{429DCD31-5BED-495A-B7B1-D5CF16E5785C}" type="pres">
      <dgm:prSet presAssocID="{54FEA279-E85A-47EA-B89F-CFE757610206}" presName="wedge6" presStyleLbl="node1" presStyleIdx="5" presStyleCnt="6"/>
      <dgm:spPr/>
    </dgm:pt>
    <dgm:pt modelId="{B6D25A62-769F-40E2-8ACF-7E2F7713CDC0}" type="pres">
      <dgm:prSet presAssocID="{54FEA279-E85A-47EA-B89F-CFE757610206}" presName="wedge6Tx" presStyleLbl="node1" presStyleIdx="5" presStyleCnt="6">
        <dgm:presLayoutVars>
          <dgm:chMax val="0"/>
          <dgm:chPref val="0"/>
          <dgm:bulletEnabled val="1"/>
        </dgm:presLayoutVars>
      </dgm:prSet>
      <dgm:spPr/>
    </dgm:pt>
  </dgm:ptLst>
  <dgm:cxnLst>
    <dgm:cxn modelId="{CD7A5B06-E45D-48D9-B81D-6FD0603616FE}" srcId="{54FEA279-E85A-47EA-B89F-CFE757610206}" destId="{AE1D913F-6AB6-47E9-8F16-B2ED46008916}" srcOrd="5" destOrd="0" parTransId="{6AE6EA49-4748-44AA-B4E8-609B349C4B04}" sibTransId="{379C13A0-F7A6-42E1-8EE5-690BE3E68B79}"/>
    <dgm:cxn modelId="{39DE4D1E-F84D-41CF-9460-F7D0F3C649AD}" type="presOf" srcId="{A1986452-B8AC-4B4F-A2DE-01E4EC5B719F}" destId="{57DF6280-66B6-4121-A94E-7201F94A253C}" srcOrd="1" destOrd="0" presId="urn:microsoft.com/office/officeart/2005/8/layout/chart3"/>
    <dgm:cxn modelId="{F982252D-DAE2-47BD-A43A-4691AF1CACD2}" srcId="{54FEA279-E85A-47EA-B89F-CFE757610206}" destId="{FF138E9F-9FC6-4A58-8C82-C0C773F2954F}" srcOrd="3" destOrd="0" parTransId="{139CE9AF-787B-4D47-B785-7BFFD4B3012E}" sibTransId="{AF46C30F-2F13-4FA3-887D-F189D81663B7}"/>
    <dgm:cxn modelId="{5192555B-5170-400E-B34F-ADB3D2685CE4}" type="presOf" srcId="{71CF9ECD-CF92-4080-BB07-07AEA30778F5}" destId="{349BA65A-C732-4F7B-9DAD-33872BED40FD}" srcOrd="1" destOrd="0" presId="urn:microsoft.com/office/officeart/2005/8/layout/chart3"/>
    <dgm:cxn modelId="{18F1F15B-BDF6-4AA3-A51F-4C489B83421B}" type="presOf" srcId="{FF138E9F-9FC6-4A58-8C82-C0C773F2954F}" destId="{AE49D3D0-61B4-4021-8DD5-09AAF12FDD21}" srcOrd="0" destOrd="0" presId="urn:microsoft.com/office/officeart/2005/8/layout/chart3"/>
    <dgm:cxn modelId="{D5AE1A4B-515E-4435-A9EC-563D8814177A}" srcId="{54FEA279-E85A-47EA-B89F-CFE757610206}" destId="{A1986452-B8AC-4B4F-A2DE-01E4EC5B719F}" srcOrd="4" destOrd="0" parTransId="{2B84BF40-A080-4B99-A7A3-C02AE3A22DD1}" sibTransId="{EF6EE3C0-58A6-4C94-BBC2-4E3E4E9D389C}"/>
    <dgm:cxn modelId="{BDBEFA6F-BB7B-45D2-9094-0168B1D0E1D0}" type="presOf" srcId="{CD20BECF-0D3A-4029-95D7-76CA5C979962}" destId="{73B87417-FB5F-486B-ADA3-781FE60AAB1E}" srcOrd="0" destOrd="0" presId="urn:microsoft.com/office/officeart/2005/8/layout/chart3"/>
    <dgm:cxn modelId="{895AD673-154F-42C0-BDD3-98178F9959D9}" type="presOf" srcId="{AE1D913F-6AB6-47E9-8F16-B2ED46008916}" destId="{429DCD31-5BED-495A-B7B1-D5CF16E5785C}" srcOrd="0" destOrd="0" presId="urn:microsoft.com/office/officeart/2005/8/layout/chart3"/>
    <dgm:cxn modelId="{8DE2B591-BDD9-4A80-BCD3-FEADDCDC466A}" type="presOf" srcId="{71CF9ECD-CF92-4080-BB07-07AEA30778F5}" destId="{083AEC1A-F724-4CBF-BE8B-ED6FD77D3945}" srcOrd="0" destOrd="0" presId="urn:microsoft.com/office/officeart/2005/8/layout/chart3"/>
    <dgm:cxn modelId="{396DAD94-4991-48AF-ADA7-B1CAD786F55D}" type="presOf" srcId="{A1986452-B8AC-4B4F-A2DE-01E4EC5B719F}" destId="{800BAD60-737A-4087-92E0-79B44BE455F8}" srcOrd="0" destOrd="0" presId="urn:microsoft.com/office/officeart/2005/8/layout/chart3"/>
    <dgm:cxn modelId="{B797E597-25AC-47FD-B1BF-2EC19D91B655}" type="presOf" srcId="{D602D8B5-8B22-4452-82F6-A25B2F38AA8A}" destId="{F20E5E55-ADC5-40BD-90B7-5C7D504E4B7B}" srcOrd="1" destOrd="0" presId="urn:microsoft.com/office/officeart/2005/8/layout/chart3"/>
    <dgm:cxn modelId="{65D853A9-0F0C-4312-BC59-5DD871365472}" srcId="{54FEA279-E85A-47EA-B89F-CFE757610206}" destId="{71CF9ECD-CF92-4080-BB07-07AEA30778F5}" srcOrd="2" destOrd="0" parTransId="{F27E266A-E73D-4044-A58E-2A135780C6B9}" sibTransId="{27443128-1B62-410D-9FE6-44F160819E40}"/>
    <dgm:cxn modelId="{B9644DB0-03CD-401C-AA71-F8590FB5DC36}" type="presOf" srcId="{CD20BECF-0D3A-4029-95D7-76CA5C979962}" destId="{37B29D5F-93C6-4A6B-BDA7-2053DA698C24}" srcOrd="1" destOrd="0" presId="urn:microsoft.com/office/officeart/2005/8/layout/chart3"/>
    <dgm:cxn modelId="{99B6BCBD-55FB-4D19-BCB5-C0C4B1EE9231}" type="presOf" srcId="{AE1D913F-6AB6-47E9-8F16-B2ED46008916}" destId="{B6D25A62-769F-40E2-8ACF-7E2F7713CDC0}" srcOrd="1" destOrd="0" presId="urn:microsoft.com/office/officeart/2005/8/layout/chart3"/>
    <dgm:cxn modelId="{98633FCA-8D9C-4B49-85CF-CD4AB112BD95}" type="presOf" srcId="{FF138E9F-9FC6-4A58-8C82-C0C773F2954F}" destId="{2348A98C-1A6B-4F6B-AF86-25B8E2367A67}" srcOrd="1" destOrd="0" presId="urn:microsoft.com/office/officeart/2005/8/layout/chart3"/>
    <dgm:cxn modelId="{FD15C1DF-1037-4E49-87CB-687E53C706F1}" type="presOf" srcId="{54FEA279-E85A-47EA-B89F-CFE757610206}" destId="{58E0FF3B-E6BC-4F2D-BC0A-34E7E8121B4B}" srcOrd="0" destOrd="0" presId="urn:microsoft.com/office/officeart/2005/8/layout/chart3"/>
    <dgm:cxn modelId="{61838EE3-D155-428F-A10E-8A2F70EB5B8C}" srcId="{54FEA279-E85A-47EA-B89F-CFE757610206}" destId="{CD20BECF-0D3A-4029-95D7-76CA5C979962}" srcOrd="0" destOrd="0" parTransId="{F93FE0A4-6F7F-45CF-9703-CB1B7CD95B10}" sibTransId="{B722D39F-EDB8-4FB3-8B60-1B308F995DA9}"/>
    <dgm:cxn modelId="{E9DB37E9-3C15-49A2-9062-19773A9B8A8D}" srcId="{54FEA279-E85A-47EA-B89F-CFE757610206}" destId="{D602D8B5-8B22-4452-82F6-A25B2F38AA8A}" srcOrd="1" destOrd="0" parTransId="{3C693547-3B3E-4542-A741-5899AF82B378}" sibTransId="{B30304B0-6355-4C4D-A746-9B4AA16344F9}"/>
    <dgm:cxn modelId="{5C4F0EFA-EAC6-46B6-8436-2286C194098D}" type="presOf" srcId="{D602D8B5-8B22-4452-82F6-A25B2F38AA8A}" destId="{CA21346E-5030-4475-8C71-F8FE946FDBB8}" srcOrd="0" destOrd="0" presId="urn:microsoft.com/office/officeart/2005/8/layout/chart3"/>
    <dgm:cxn modelId="{D14A340E-5053-457B-A3E4-AFBEEDCAE786}" type="presParOf" srcId="{58E0FF3B-E6BC-4F2D-BC0A-34E7E8121B4B}" destId="{73B87417-FB5F-486B-ADA3-781FE60AAB1E}" srcOrd="0" destOrd="0" presId="urn:microsoft.com/office/officeart/2005/8/layout/chart3"/>
    <dgm:cxn modelId="{EE5B20AB-0AE7-48D3-80C3-57CB04D78F6F}" type="presParOf" srcId="{58E0FF3B-E6BC-4F2D-BC0A-34E7E8121B4B}" destId="{37B29D5F-93C6-4A6B-BDA7-2053DA698C24}" srcOrd="1" destOrd="0" presId="urn:microsoft.com/office/officeart/2005/8/layout/chart3"/>
    <dgm:cxn modelId="{A4EBFDB3-BD05-4D5B-89F8-E16DFAE4F7C7}" type="presParOf" srcId="{58E0FF3B-E6BC-4F2D-BC0A-34E7E8121B4B}" destId="{CA21346E-5030-4475-8C71-F8FE946FDBB8}" srcOrd="2" destOrd="0" presId="urn:microsoft.com/office/officeart/2005/8/layout/chart3"/>
    <dgm:cxn modelId="{BD5513D7-6B70-4268-B5E8-362D46AA971B}" type="presParOf" srcId="{58E0FF3B-E6BC-4F2D-BC0A-34E7E8121B4B}" destId="{F20E5E55-ADC5-40BD-90B7-5C7D504E4B7B}" srcOrd="3" destOrd="0" presId="urn:microsoft.com/office/officeart/2005/8/layout/chart3"/>
    <dgm:cxn modelId="{87AE3672-19B5-403D-AF7C-92E81870D76D}" type="presParOf" srcId="{58E0FF3B-E6BC-4F2D-BC0A-34E7E8121B4B}" destId="{083AEC1A-F724-4CBF-BE8B-ED6FD77D3945}" srcOrd="4" destOrd="0" presId="urn:microsoft.com/office/officeart/2005/8/layout/chart3"/>
    <dgm:cxn modelId="{D2BD9691-EC75-40D3-AB82-A4EDC003C7ED}" type="presParOf" srcId="{58E0FF3B-E6BC-4F2D-BC0A-34E7E8121B4B}" destId="{349BA65A-C732-4F7B-9DAD-33872BED40FD}" srcOrd="5" destOrd="0" presId="urn:microsoft.com/office/officeart/2005/8/layout/chart3"/>
    <dgm:cxn modelId="{4C373D44-6CBE-42CE-AC34-34CB7DFCEF1C}" type="presParOf" srcId="{58E0FF3B-E6BC-4F2D-BC0A-34E7E8121B4B}" destId="{AE49D3D0-61B4-4021-8DD5-09AAF12FDD21}" srcOrd="6" destOrd="0" presId="urn:microsoft.com/office/officeart/2005/8/layout/chart3"/>
    <dgm:cxn modelId="{A8C35AAB-09FA-4CDD-9AC5-DA2248B0F902}" type="presParOf" srcId="{58E0FF3B-E6BC-4F2D-BC0A-34E7E8121B4B}" destId="{2348A98C-1A6B-4F6B-AF86-25B8E2367A67}" srcOrd="7" destOrd="0" presId="urn:microsoft.com/office/officeart/2005/8/layout/chart3"/>
    <dgm:cxn modelId="{5724BEE3-3AD6-4C82-8382-73BF61C03F50}" type="presParOf" srcId="{58E0FF3B-E6BC-4F2D-BC0A-34E7E8121B4B}" destId="{800BAD60-737A-4087-92E0-79B44BE455F8}" srcOrd="8" destOrd="0" presId="urn:microsoft.com/office/officeart/2005/8/layout/chart3"/>
    <dgm:cxn modelId="{028EC01B-B5D3-49A7-91C0-DC6927DBFCB3}" type="presParOf" srcId="{58E0FF3B-E6BC-4F2D-BC0A-34E7E8121B4B}" destId="{57DF6280-66B6-4121-A94E-7201F94A253C}" srcOrd="9" destOrd="0" presId="urn:microsoft.com/office/officeart/2005/8/layout/chart3"/>
    <dgm:cxn modelId="{970F1040-688D-4F62-9AC9-CA51C8266803}" type="presParOf" srcId="{58E0FF3B-E6BC-4F2D-BC0A-34E7E8121B4B}" destId="{429DCD31-5BED-495A-B7B1-D5CF16E5785C}" srcOrd="10" destOrd="0" presId="urn:microsoft.com/office/officeart/2005/8/layout/chart3"/>
    <dgm:cxn modelId="{894145CF-B590-4B60-B385-DEAB5EFE8D47}" type="presParOf" srcId="{58E0FF3B-E6BC-4F2D-BC0A-34E7E8121B4B}" destId="{B6D25A62-769F-40E2-8ACF-7E2F7713CDC0}" srcOrd="11"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4E5009-107D-4465-936B-902CB500846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7C03BE-DCDE-45B6-8750-4E32022963A1}">
      <dgm:prSet phldrT="[Text]"/>
      <dgm:spPr/>
      <dgm:t>
        <a:bodyPr/>
        <a:lstStyle/>
        <a:p>
          <a:r>
            <a:rPr lang="hr-HR" dirty="0" err="1"/>
            <a:t>Tools</a:t>
          </a:r>
          <a:endParaRPr lang="en-US" dirty="0"/>
        </a:p>
      </dgm:t>
    </dgm:pt>
    <dgm:pt modelId="{2608358B-EB5B-4CD9-9511-2C64ED6EA0B2}" type="parTrans" cxnId="{80EA010A-FDDE-413C-B0E9-20CB13866316}">
      <dgm:prSet/>
      <dgm:spPr/>
      <dgm:t>
        <a:bodyPr/>
        <a:lstStyle/>
        <a:p>
          <a:endParaRPr lang="en-US"/>
        </a:p>
      </dgm:t>
    </dgm:pt>
    <dgm:pt modelId="{9EAB02B8-D493-44EC-90B0-4CD3096C3F29}" type="sibTrans" cxnId="{80EA010A-FDDE-413C-B0E9-20CB13866316}">
      <dgm:prSet/>
      <dgm:spPr/>
      <dgm:t>
        <a:bodyPr/>
        <a:lstStyle/>
        <a:p>
          <a:endParaRPr lang="en-US"/>
        </a:p>
      </dgm:t>
    </dgm:pt>
    <dgm:pt modelId="{6436CAB0-764C-4BCA-B944-D5E44E3A81BD}">
      <dgm:prSet phldrT="[Text]"/>
      <dgm:spPr/>
      <dgm:t>
        <a:bodyPr/>
        <a:lstStyle/>
        <a:p>
          <a:r>
            <a:rPr lang="hr-HR" dirty="0"/>
            <a:t>AutoSPInstaller</a:t>
          </a:r>
          <a:endParaRPr lang="en-US" dirty="0"/>
        </a:p>
      </dgm:t>
    </dgm:pt>
    <dgm:pt modelId="{477C10EC-4F28-4549-B48A-F1F6FDEF1FB3}" type="parTrans" cxnId="{DC79C1C3-DE5D-45C4-BA8A-441AF88EE7DE}">
      <dgm:prSet/>
      <dgm:spPr/>
      <dgm:t>
        <a:bodyPr/>
        <a:lstStyle/>
        <a:p>
          <a:endParaRPr lang="en-US"/>
        </a:p>
      </dgm:t>
    </dgm:pt>
    <dgm:pt modelId="{46333B82-7B2B-49F7-A7A8-029340ACE471}" type="sibTrans" cxnId="{DC79C1C3-DE5D-45C4-BA8A-441AF88EE7DE}">
      <dgm:prSet/>
      <dgm:spPr/>
      <dgm:t>
        <a:bodyPr/>
        <a:lstStyle/>
        <a:p>
          <a:endParaRPr lang="en-US"/>
        </a:p>
      </dgm:t>
    </dgm:pt>
    <dgm:pt modelId="{27356D11-89BB-4234-9DBC-D7B6CB52C3C3}">
      <dgm:prSet phldrT="[Text]"/>
      <dgm:spPr/>
      <dgm:t>
        <a:bodyPr/>
        <a:lstStyle/>
        <a:p>
          <a:r>
            <a:rPr lang="hr-HR" dirty="0" err="1"/>
            <a:t>Commandlets</a:t>
          </a:r>
          <a:endParaRPr lang="en-US" dirty="0"/>
        </a:p>
      </dgm:t>
    </dgm:pt>
    <dgm:pt modelId="{ED5728BB-65F5-4751-A9DD-F82789BFEC40}" type="parTrans" cxnId="{98468BED-7EB9-4BCE-B5F8-764E1DBD5B2D}">
      <dgm:prSet/>
      <dgm:spPr/>
      <dgm:t>
        <a:bodyPr/>
        <a:lstStyle/>
        <a:p>
          <a:endParaRPr lang="en-US"/>
        </a:p>
      </dgm:t>
    </dgm:pt>
    <dgm:pt modelId="{E0259E83-5544-4E6B-9E98-34C81155936F}" type="sibTrans" cxnId="{98468BED-7EB9-4BCE-B5F8-764E1DBD5B2D}">
      <dgm:prSet/>
      <dgm:spPr/>
      <dgm:t>
        <a:bodyPr/>
        <a:lstStyle/>
        <a:p>
          <a:endParaRPr lang="en-US"/>
        </a:p>
      </dgm:t>
    </dgm:pt>
    <dgm:pt modelId="{773CF354-A471-4E34-845A-3132128C36BF}">
      <dgm:prSet phldrT="[Text]"/>
      <dgm:spPr/>
      <dgm:t>
        <a:bodyPr/>
        <a:lstStyle/>
        <a:p>
          <a:r>
            <a:rPr lang="hr-HR" dirty="0" err="1"/>
            <a:t>Modules</a:t>
          </a:r>
          <a:r>
            <a:rPr lang="hr-HR" dirty="0"/>
            <a:t> + </a:t>
          </a:r>
          <a:r>
            <a:rPr lang="hr-HR" dirty="0" err="1"/>
            <a:t>Gallery</a:t>
          </a:r>
          <a:endParaRPr lang="en-US" dirty="0"/>
        </a:p>
      </dgm:t>
    </dgm:pt>
    <dgm:pt modelId="{13F9A049-C4F3-4208-BAC8-05F90C090123}" type="parTrans" cxnId="{E4C52653-3DAE-4A75-B4CD-455D52B552CB}">
      <dgm:prSet/>
      <dgm:spPr/>
      <dgm:t>
        <a:bodyPr/>
        <a:lstStyle/>
        <a:p>
          <a:endParaRPr lang="en-US"/>
        </a:p>
      </dgm:t>
    </dgm:pt>
    <dgm:pt modelId="{D1769738-028F-4DE1-9AE0-DC8C75A8BFF0}" type="sibTrans" cxnId="{E4C52653-3DAE-4A75-B4CD-455D52B552CB}">
      <dgm:prSet/>
      <dgm:spPr/>
      <dgm:t>
        <a:bodyPr/>
        <a:lstStyle/>
        <a:p>
          <a:endParaRPr lang="en-US"/>
        </a:p>
      </dgm:t>
    </dgm:pt>
    <dgm:pt modelId="{7E8FED18-F8C5-4BEC-84EF-13E88615AB98}">
      <dgm:prSet phldrT="[Text]"/>
      <dgm:spPr/>
      <dgm:t>
        <a:bodyPr/>
        <a:lstStyle/>
        <a:p>
          <a:r>
            <a:rPr lang="hr-HR" dirty="0"/>
            <a:t>DSC</a:t>
          </a:r>
          <a:endParaRPr lang="en-US" dirty="0"/>
        </a:p>
      </dgm:t>
    </dgm:pt>
    <dgm:pt modelId="{6B164934-BBD8-4928-B2DC-9CD054534883}" type="parTrans" cxnId="{97D78FCC-7D72-4560-8A08-D9916A37471F}">
      <dgm:prSet/>
      <dgm:spPr/>
    </dgm:pt>
    <dgm:pt modelId="{3C5F61C7-9CAB-4EB5-884C-FAE3514D534F}" type="sibTrans" cxnId="{97D78FCC-7D72-4560-8A08-D9916A37471F}">
      <dgm:prSet/>
      <dgm:spPr/>
    </dgm:pt>
    <dgm:pt modelId="{15ECA348-5689-4574-9D30-A8B2B8271A51}">
      <dgm:prSet phldrT="[Text]"/>
      <dgm:spPr/>
      <dgm:t>
        <a:bodyPr/>
        <a:lstStyle/>
        <a:p>
          <a:r>
            <a:rPr lang="hr-HR" dirty="0" err="1"/>
            <a:t>PnP</a:t>
          </a:r>
          <a:r>
            <a:rPr lang="hr-HR" dirty="0"/>
            <a:t> </a:t>
          </a:r>
          <a:r>
            <a:rPr lang="hr-HR" dirty="0" err="1"/>
            <a:t>PowerShell</a:t>
          </a:r>
          <a:endParaRPr lang="en-US" dirty="0"/>
        </a:p>
      </dgm:t>
    </dgm:pt>
    <dgm:pt modelId="{FB0E8968-B4B9-4B48-BC28-CAA8F3050204}" type="parTrans" cxnId="{8BA1EECB-D633-4330-9232-5A6960B22E5F}">
      <dgm:prSet/>
      <dgm:spPr/>
    </dgm:pt>
    <dgm:pt modelId="{29579745-B814-42B8-B825-059DA3E19EA6}" type="sibTrans" cxnId="{8BA1EECB-D633-4330-9232-5A6960B22E5F}">
      <dgm:prSet/>
      <dgm:spPr/>
    </dgm:pt>
    <dgm:pt modelId="{993A706C-11C4-4EA7-8BA6-3AB6FE4F28BD}" type="pres">
      <dgm:prSet presAssocID="{E64E5009-107D-4465-936B-902CB5008467}" presName="diagram" presStyleCnt="0">
        <dgm:presLayoutVars>
          <dgm:dir/>
          <dgm:resizeHandles val="exact"/>
        </dgm:presLayoutVars>
      </dgm:prSet>
      <dgm:spPr/>
    </dgm:pt>
    <dgm:pt modelId="{43EAE604-02A5-41D7-A7E7-4873DED06449}" type="pres">
      <dgm:prSet presAssocID="{D17C03BE-DCDE-45B6-8750-4E32022963A1}" presName="node" presStyleLbl="node1" presStyleIdx="0" presStyleCnt="6">
        <dgm:presLayoutVars>
          <dgm:bulletEnabled val="1"/>
        </dgm:presLayoutVars>
      </dgm:prSet>
      <dgm:spPr/>
    </dgm:pt>
    <dgm:pt modelId="{E18F70E6-C9FB-463D-96C1-60828CEA1B95}" type="pres">
      <dgm:prSet presAssocID="{9EAB02B8-D493-44EC-90B0-4CD3096C3F29}" presName="sibTrans" presStyleCnt="0"/>
      <dgm:spPr/>
    </dgm:pt>
    <dgm:pt modelId="{02C37175-D9D0-40C7-B485-8C290A9378D2}" type="pres">
      <dgm:prSet presAssocID="{27356D11-89BB-4234-9DBC-D7B6CB52C3C3}" presName="node" presStyleLbl="node1" presStyleIdx="1" presStyleCnt="6">
        <dgm:presLayoutVars>
          <dgm:bulletEnabled val="1"/>
        </dgm:presLayoutVars>
      </dgm:prSet>
      <dgm:spPr/>
    </dgm:pt>
    <dgm:pt modelId="{625FBC3A-D647-44FB-B560-2AB8447DB7C8}" type="pres">
      <dgm:prSet presAssocID="{E0259E83-5544-4E6B-9E98-34C81155936F}" presName="sibTrans" presStyleCnt="0"/>
      <dgm:spPr/>
    </dgm:pt>
    <dgm:pt modelId="{A8366770-CB6B-414D-96FB-EBAB3C541CA5}" type="pres">
      <dgm:prSet presAssocID="{773CF354-A471-4E34-845A-3132128C36BF}" presName="node" presStyleLbl="node1" presStyleIdx="2" presStyleCnt="6">
        <dgm:presLayoutVars>
          <dgm:bulletEnabled val="1"/>
        </dgm:presLayoutVars>
      </dgm:prSet>
      <dgm:spPr/>
    </dgm:pt>
    <dgm:pt modelId="{6925622D-C529-4055-B79F-414647C2A74C}" type="pres">
      <dgm:prSet presAssocID="{D1769738-028F-4DE1-9AE0-DC8C75A8BFF0}" presName="sibTrans" presStyleCnt="0"/>
      <dgm:spPr/>
    </dgm:pt>
    <dgm:pt modelId="{3095BEEA-0028-46DC-A40E-041370BF2E22}" type="pres">
      <dgm:prSet presAssocID="{6436CAB0-764C-4BCA-B944-D5E44E3A81BD}" presName="node" presStyleLbl="node1" presStyleIdx="3" presStyleCnt="6">
        <dgm:presLayoutVars>
          <dgm:bulletEnabled val="1"/>
        </dgm:presLayoutVars>
      </dgm:prSet>
      <dgm:spPr/>
    </dgm:pt>
    <dgm:pt modelId="{83678E82-A2CA-46BD-8AA8-11B1AFE20361}" type="pres">
      <dgm:prSet presAssocID="{46333B82-7B2B-49F7-A7A8-029340ACE471}" presName="sibTrans" presStyleCnt="0"/>
      <dgm:spPr/>
    </dgm:pt>
    <dgm:pt modelId="{2992CFF1-79E7-4C63-8748-ABC287540D5E}" type="pres">
      <dgm:prSet presAssocID="{7E8FED18-F8C5-4BEC-84EF-13E88615AB98}" presName="node" presStyleLbl="node1" presStyleIdx="4" presStyleCnt="6">
        <dgm:presLayoutVars>
          <dgm:bulletEnabled val="1"/>
        </dgm:presLayoutVars>
      </dgm:prSet>
      <dgm:spPr/>
    </dgm:pt>
    <dgm:pt modelId="{10514500-3600-401A-9F28-6FAC4E55E963}" type="pres">
      <dgm:prSet presAssocID="{3C5F61C7-9CAB-4EB5-884C-FAE3514D534F}" presName="sibTrans" presStyleCnt="0"/>
      <dgm:spPr/>
    </dgm:pt>
    <dgm:pt modelId="{2E090448-2031-4AA0-86DF-ECB124E2F6C7}" type="pres">
      <dgm:prSet presAssocID="{15ECA348-5689-4574-9D30-A8B2B8271A51}" presName="node" presStyleLbl="node1" presStyleIdx="5" presStyleCnt="6">
        <dgm:presLayoutVars>
          <dgm:bulletEnabled val="1"/>
        </dgm:presLayoutVars>
      </dgm:prSet>
      <dgm:spPr/>
    </dgm:pt>
  </dgm:ptLst>
  <dgm:cxnLst>
    <dgm:cxn modelId="{6DA15A08-353F-4F34-89C9-D229F1D57DE7}" type="presOf" srcId="{6436CAB0-764C-4BCA-B944-D5E44E3A81BD}" destId="{3095BEEA-0028-46DC-A40E-041370BF2E22}" srcOrd="0" destOrd="0" presId="urn:microsoft.com/office/officeart/2005/8/layout/default"/>
    <dgm:cxn modelId="{80EA010A-FDDE-413C-B0E9-20CB13866316}" srcId="{E64E5009-107D-4465-936B-902CB5008467}" destId="{D17C03BE-DCDE-45B6-8750-4E32022963A1}" srcOrd="0" destOrd="0" parTransId="{2608358B-EB5B-4CD9-9511-2C64ED6EA0B2}" sibTransId="{9EAB02B8-D493-44EC-90B0-4CD3096C3F29}"/>
    <dgm:cxn modelId="{4D85FF5E-F08A-44F1-BF64-3220FE9B003B}" type="presOf" srcId="{773CF354-A471-4E34-845A-3132128C36BF}" destId="{A8366770-CB6B-414D-96FB-EBAB3C541CA5}" srcOrd="0" destOrd="0" presId="urn:microsoft.com/office/officeart/2005/8/layout/default"/>
    <dgm:cxn modelId="{C6CFE769-8C6C-488C-BE33-7EDD933EBE09}" type="presOf" srcId="{D17C03BE-DCDE-45B6-8750-4E32022963A1}" destId="{43EAE604-02A5-41D7-A7E7-4873DED06449}" srcOrd="0" destOrd="0" presId="urn:microsoft.com/office/officeart/2005/8/layout/default"/>
    <dgm:cxn modelId="{2410764E-8AC1-4B8B-9E4F-1F561902B026}" type="presOf" srcId="{7E8FED18-F8C5-4BEC-84EF-13E88615AB98}" destId="{2992CFF1-79E7-4C63-8748-ABC287540D5E}" srcOrd="0" destOrd="0" presId="urn:microsoft.com/office/officeart/2005/8/layout/default"/>
    <dgm:cxn modelId="{E4C52653-3DAE-4A75-B4CD-455D52B552CB}" srcId="{E64E5009-107D-4465-936B-902CB5008467}" destId="{773CF354-A471-4E34-845A-3132128C36BF}" srcOrd="2" destOrd="0" parTransId="{13F9A049-C4F3-4208-BAC8-05F90C090123}" sibTransId="{D1769738-028F-4DE1-9AE0-DC8C75A8BFF0}"/>
    <dgm:cxn modelId="{FD7D7D7B-A0DE-4589-8770-A231BFC725ED}" type="presOf" srcId="{27356D11-89BB-4234-9DBC-D7B6CB52C3C3}" destId="{02C37175-D9D0-40C7-B485-8C290A9378D2}" srcOrd="0" destOrd="0" presId="urn:microsoft.com/office/officeart/2005/8/layout/default"/>
    <dgm:cxn modelId="{9192449D-D5F5-41D8-915F-5EFA2CB90009}" type="presOf" srcId="{E64E5009-107D-4465-936B-902CB5008467}" destId="{993A706C-11C4-4EA7-8BA6-3AB6FE4F28BD}" srcOrd="0" destOrd="0" presId="urn:microsoft.com/office/officeart/2005/8/layout/default"/>
    <dgm:cxn modelId="{BD2838AF-710B-4738-9F8F-3D4B537F7A1E}" type="presOf" srcId="{15ECA348-5689-4574-9D30-A8B2B8271A51}" destId="{2E090448-2031-4AA0-86DF-ECB124E2F6C7}" srcOrd="0" destOrd="0" presId="urn:microsoft.com/office/officeart/2005/8/layout/default"/>
    <dgm:cxn modelId="{DC79C1C3-DE5D-45C4-BA8A-441AF88EE7DE}" srcId="{E64E5009-107D-4465-936B-902CB5008467}" destId="{6436CAB0-764C-4BCA-B944-D5E44E3A81BD}" srcOrd="3" destOrd="0" parTransId="{477C10EC-4F28-4549-B48A-F1F6FDEF1FB3}" sibTransId="{46333B82-7B2B-49F7-A7A8-029340ACE471}"/>
    <dgm:cxn modelId="{8BA1EECB-D633-4330-9232-5A6960B22E5F}" srcId="{E64E5009-107D-4465-936B-902CB5008467}" destId="{15ECA348-5689-4574-9D30-A8B2B8271A51}" srcOrd="5" destOrd="0" parTransId="{FB0E8968-B4B9-4B48-BC28-CAA8F3050204}" sibTransId="{29579745-B814-42B8-B825-059DA3E19EA6}"/>
    <dgm:cxn modelId="{97D78FCC-7D72-4560-8A08-D9916A37471F}" srcId="{E64E5009-107D-4465-936B-902CB5008467}" destId="{7E8FED18-F8C5-4BEC-84EF-13E88615AB98}" srcOrd="4" destOrd="0" parTransId="{6B164934-BBD8-4928-B2DC-9CD054534883}" sibTransId="{3C5F61C7-9CAB-4EB5-884C-FAE3514D534F}"/>
    <dgm:cxn modelId="{98468BED-7EB9-4BCE-B5F8-764E1DBD5B2D}" srcId="{E64E5009-107D-4465-936B-902CB5008467}" destId="{27356D11-89BB-4234-9DBC-D7B6CB52C3C3}" srcOrd="1" destOrd="0" parTransId="{ED5728BB-65F5-4751-A9DD-F82789BFEC40}" sibTransId="{E0259E83-5544-4E6B-9E98-34C81155936F}"/>
    <dgm:cxn modelId="{E6CF3747-0D7E-4F1B-8DA0-41BD74448F02}" type="presParOf" srcId="{993A706C-11C4-4EA7-8BA6-3AB6FE4F28BD}" destId="{43EAE604-02A5-41D7-A7E7-4873DED06449}" srcOrd="0" destOrd="0" presId="urn:microsoft.com/office/officeart/2005/8/layout/default"/>
    <dgm:cxn modelId="{CE1C27AB-CFED-4691-8E23-93000174E211}" type="presParOf" srcId="{993A706C-11C4-4EA7-8BA6-3AB6FE4F28BD}" destId="{E18F70E6-C9FB-463D-96C1-60828CEA1B95}" srcOrd="1" destOrd="0" presId="urn:microsoft.com/office/officeart/2005/8/layout/default"/>
    <dgm:cxn modelId="{AA15D59D-E0F0-428F-9E01-BAB4CF3D2909}" type="presParOf" srcId="{993A706C-11C4-4EA7-8BA6-3AB6FE4F28BD}" destId="{02C37175-D9D0-40C7-B485-8C290A9378D2}" srcOrd="2" destOrd="0" presId="urn:microsoft.com/office/officeart/2005/8/layout/default"/>
    <dgm:cxn modelId="{3D167831-5660-4AA4-ACE5-35B25252FF78}" type="presParOf" srcId="{993A706C-11C4-4EA7-8BA6-3AB6FE4F28BD}" destId="{625FBC3A-D647-44FB-B560-2AB8447DB7C8}" srcOrd="3" destOrd="0" presId="urn:microsoft.com/office/officeart/2005/8/layout/default"/>
    <dgm:cxn modelId="{D29A13D8-0F6F-47C9-986C-783E8C871329}" type="presParOf" srcId="{993A706C-11C4-4EA7-8BA6-3AB6FE4F28BD}" destId="{A8366770-CB6B-414D-96FB-EBAB3C541CA5}" srcOrd="4" destOrd="0" presId="urn:microsoft.com/office/officeart/2005/8/layout/default"/>
    <dgm:cxn modelId="{E4E97ECA-96DF-4C4D-8132-83A962164805}" type="presParOf" srcId="{993A706C-11C4-4EA7-8BA6-3AB6FE4F28BD}" destId="{6925622D-C529-4055-B79F-414647C2A74C}" srcOrd="5" destOrd="0" presId="urn:microsoft.com/office/officeart/2005/8/layout/default"/>
    <dgm:cxn modelId="{57E9C9C2-F7C5-4CAF-B11F-7BEFEE3AEBE6}" type="presParOf" srcId="{993A706C-11C4-4EA7-8BA6-3AB6FE4F28BD}" destId="{3095BEEA-0028-46DC-A40E-041370BF2E22}" srcOrd="6" destOrd="0" presId="urn:microsoft.com/office/officeart/2005/8/layout/default"/>
    <dgm:cxn modelId="{1ED7D255-4B09-4781-93EF-10304F308D6B}" type="presParOf" srcId="{993A706C-11C4-4EA7-8BA6-3AB6FE4F28BD}" destId="{83678E82-A2CA-46BD-8AA8-11B1AFE20361}" srcOrd="7" destOrd="0" presId="urn:microsoft.com/office/officeart/2005/8/layout/default"/>
    <dgm:cxn modelId="{878CCEE1-CEDE-420A-A36F-14A808554F64}" type="presParOf" srcId="{993A706C-11C4-4EA7-8BA6-3AB6FE4F28BD}" destId="{2992CFF1-79E7-4C63-8748-ABC287540D5E}" srcOrd="8" destOrd="0" presId="urn:microsoft.com/office/officeart/2005/8/layout/default"/>
    <dgm:cxn modelId="{F0ED7368-9B8B-4F81-B740-12FDEBAD992B}" type="presParOf" srcId="{993A706C-11C4-4EA7-8BA6-3AB6FE4F28BD}" destId="{10514500-3600-401A-9F28-6FAC4E55E963}" srcOrd="9" destOrd="0" presId="urn:microsoft.com/office/officeart/2005/8/layout/default"/>
    <dgm:cxn modelId="{33D15601-BB15-478D-B8EE-1E4C84EA97A7}" type="presParOf" srcId="{993A706C-11C4-4EA7-8BA6-3AB6FE4F28BD}" destId="{2E090448-2031-4AA0-86DF-ECB124E2F6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87417-FB5F-486B-ADA3-781FE60AAB1E}">
      <dsp:nvSpPr>
        <dsp:cNvPr id="0" name=""/>
        <dsp:cNvSpPr/>
      </dsp:nvSpPr>
      <dsp:spPr>
        <a:xfrm>
          <a:off x="2606845" y="303177"/>
          <a:ext cx="4491228" cy="4491228"/>
        </a:xfrm>
        <a:prstGeom prst="pie">
          <a:avLst>
            <a:gd name="adj1" fmla="val 16200000"/>
            <a:gd name="adj2" fmla="val 198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Farm Documentation</a:t>
          </a:r>
          <a:endParaRPr lang="en-US" sz="1400" kern="1200" dirty="0">
            <a:solidFill>
              <a:schemeClr val="accent6"/>
            </a:solidFill>
          </a:endParaRPr>
        </a:p>
      </dsp:txBody>
      <dsp:txXfrm>
        <a:off x="4900580" y="784380"/>
        <a:ext cx="1309941" cy="962406"/>
      </dsp:txXfrm>
    </dsp:sp>
    <dsp:sp modelId="{CA21346E-5030-4475-8C71-F8FE946FDBB8}">
      <dsp:nvSpPr>
        <dsp:cNvPr id="0" name=""/>
        <dsp:cNvSpPr/>
      </dsp:nvSpPr>
      <dsp:spPr>
        <a:xfrm>
          <a:off x="2440527" y="543492"/>
          <a:ext cx="4491228" cy="4491228"/>
        </a:xfrm>
        <a:prstGeom prst="pie">
          <a:avLst>
            <a:gd name="adj1" fmla="val 19800000"/>
            <a:gd name="adj2" fmla="val 18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Track Changes and Compare</a:t>
          </a:r>
          <a:endParaRPr lang="en-US" sz="1400" kern="1200" dirty="0">
            <a:solidFill>
              <a:schemeClr val="accent6"/>
            </a:solidFill>
          </a:endParaRPr>
        </a:p>
      </dsp:txBody>
      <dsp:txXfrm>
        <a:off x="5514879" y="2334636"/>
        <a:ext cx="1358061" cy="908939"/>
      </dsp:txXfrm>
    </dsp:sp>
    <dsp:sp modelId="{083AEC1A-F724-4CBF-BE8B-ED6FD77D3945}">
      <dsp:nvSpPr>
        <dsp:cNvPr id="0" name=""/>
        <dsp:cNvSpPr/>
      </dsp:nvSpPr>
      <dsp:spPr>
        <a:xfrm>
          <a:off x="2440527" y="543492"/>
          <a:ext cx="4491228" cy="4491228"/>
        </a:xfrm>
        <a:prstGeom prst="pie">
          <a:avLst>
            <a:gd name="adj1" fmla="val 1800000"/>
            <a:gd name="adj2" fmla="val 54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Farm Audit – Best Practices</a:t>
          </a:r>
          <a:endParaRPr lang="en-US" sz="1400" kern="1200" dirty="0">
            <a:solidFill>
              <a:schemeClr val="accent6"/>
            </a:solidFill>
          </a:endParaRPr>
        </a:p>
      </dsp:txBody>
      <dsp:txXfrm>
        <a:off x="4734261" y="3591111"/>
        <a:ext cx="1309941" cy="962406"/>
      </dsp:txXfrm>
    </dsp:sp>
    <dsp:sp modelId="{AE49D3D0-61B4-4021-8DD5-09AAF12FDD21}">
      <dsp:nvSpPr>
        <dsp:cNvPr id="0" name=""/>
        <dsp:cNvSpPr/>
      </dsp:nvSpPr>
      <dsp:spPr>
        <a:xfrm>
          <a:off x="2440527" y="543492"/>
          <a:ext cx="4491228" cy="4491228"/>
        </a:xfrm>
        <a:prstGeom prst="pie">
          <a:avLst>
            <a:gd name="adj1" fmla="val 5400000"/>
            <a:gd name="adj2" fmla="val 90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Governance – Queries &amp; Rules</a:t>
          </a:r>
          <a:endParaRPr lang="en-US" sz="1400" kern="1200" dirty="0">
            <a:solidFill>
              <a:schemeClr val="accent6"/>
            </a:solidFill>
          </a:endParaRPr>
        </a:p>
      </dsp:txBody>
      <dsp:txXfrm>
        <a:off x="3328079" y="3591111"/>
        <a:ext cx="1309941" cy="962406"/>
      </dsp:txXfrm>
    </dsp:sp>
    <dsp:sp modelId="{800BAD60-737A-4087-92E0-79B44BE455F8}">
      <dsp:nvSpPr>
        <dsp:cNvPr id="0" name=""/>
        <dsp:cNvSpPr/>
      </dsp:nvSpPr>
      <dsp:spPr>
        <a:xfrm>
          <a:off x="2440527" y="543492"/>
          <a:ext cx="4491228" cy="4491228"/>
        </a:xfrm>
        <a:prstGeom prst="pie">
          <a:avLst>
            <a:gd name="adj1" fmla="val 9000000"/>
            <a:gd name="adj2" fmla="val 126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Content and Usage Reports</a:t>
          </a:r>
          <a:endParaRPr lang="en-US" sz="1400" kern="1200" dirty="0">
            <a:solidFill>
              <a:schemeClr val="accent6"/>
            </a:solidFill>
          </a:endParaRPr>
        </a:p>
      </dsp:txBody>
      <dsp:txXfrm>
        <a:off x="2510034" y="2334636"/>
        <a:ext cx="1358061" cy="908939"/>
      </dsp:txXfrm>
    </dsp:sp>
    <dsp:sp modelId="{429DCD31-5BED-495A-B7B1-D5CF16E5785C}">
      <dsp:nvSpPr>
        <dsp:cNvPr id="0" name=""/>
        <dsp:cNvSpPr/>
      </dsp:nvSpPr>
      <dsp:spPr>
        <a:xfrm>
          <a:off x="2440527" y="543492"/>
          <a:ext cx="4491228" cy="4491228"/>
        </a:xfrm>
        <a:prstGeom prst="pie">
          <a:avLst>
            <a:gd name="adj1" fmla="val 12600000"/>
            <a:gd name="adj2" fmla="val 162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Permissions Management &amp; Reports</a:t>
          </a:r>
          <a:endParaRPr lang="en-US" sz="1400" kern="1200" dirty="0">
            <a:solidFill>
              <a:schemeClr val="accent6"/>
            </a:solidFill>
          </a:endParaRPr>
        </a:p>
      </dsp:txBody>
      <dsp:txXfrm>
        <a:off x="3328079" y="1024695"/>
        <a:ext cx="1309941" cy="962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AE604-02A5-41D7-A7E7-4873DED06449}">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Tools</a:t>
          </a:r>
          <a:endParaRPr lang="en-US" sz="3800" kern="1200" dirty="0"/>
        </a:p>
      </dsp:txBody>
      <dsp:txXfrm>
        <a:off x="0" y="39687"/>
        <a:ext cx="3286125" cy="1971675"/>
      </dsp:txXfrm>
    </dsp:sp>
    <dsp:sp modelId="{02C37175-D9D0-40C7-B485-8C290A9378D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Commandlets</a:t>
          </a:r>
          <a:endParaRPr lang="en-US" sz="3800" kern="1200" dirty="0"/>
        </a:p>
      </dsp:txBody>
      <dsp:txXfrm>
        <a:off x="3614737" y="39687"/>
        <a:ext cx="3286125" cy="1971675"/>
      </dsp:txXfrm>
    </dsp:sp>
    <dsp:sp modelId="{A8366770-CB6B-414D-96FB-EBAB3C541CA5}">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Modules</a:t>
          </a:r>
          <a:r>
            <a:rPr lang="hr-HR" sz="3800" kern="1200" dirty="0"/>
            <a:t> + </a:t>
          </a:r>
          <a:r>
            <a:rPr lang="hr-HR" sz="3800" kern="1200" dirty="0" err="1"/>
            <a:t>Gallery</a:t>
          </a:r>
          <a:endParaRPr lang="en-US" sz="3800" kern="1200" dirty="0"/>
        </a:p>
      </dsp:txBody>
      <dsp:txXfrm>
        <a:off x="7229475" y="39687"/>
        <a:ext cx="3286125" cy="1971675"/>
      </dsp:txXfrm>
    </dsp:sp>
    <dsp:sp modelId="{3095BEEA-0028-46DC-A40E-041370BF2E2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AutoSPInstaller</a:t>
          </a:r>
          <a:endParaRPr lang="en-US" sz="3800" kern="1200" dirty="0"/>
        </a:p>
      </dsp:txBody>
      <dsp:txXfrm>
        <a:off x="0" y="2339975"/>
        <a:ext cx="3286125" cy="1971675"/>
      </dsp:txXfrm>
    </dsp:sp>
    <dsp:sp modelId="{2992CFF1-79E7-4C63-8748-ABC287540D5E}">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DSC</a:t>
          </a:r>
          <a:endParaRPr lang="en-US" sz="3800" kern="1200" dirty="0"/>
        </a:p>
      </dsp:txBody>
      <dsp:txXfrm>
        <a:off x="3614737" y="2339975"/>
        <a:ext cx="3286125" cy="1971675"/>
      </dsp:txXfrm>
    </dsp:sp>
    <dsp:sp modelId="{2E090448-2031-4AA0-86DF-ECB124E2F6C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PnP</a:t>
          </a:r>
          <a:r>
            <a:rPr lang="hr-HR" sz="3800" kern="1200" dirty="0"/>
            <a:t> </a:t>
          </a:r>
          <a:r>
            <a:rPr lang="hr-HR" sz="3800" kern="1200" dirty="0" err="1"/>
            <a:t>PowerShell</a:t>
          </a:r>
          <a:endParaRPr lang="en-US" sz="38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A029-1998-44EF-A9B2-E6B67A9F1DC6}" type="datetimeFigureOut">
              <a:rPr lang="fr-BE" smtClean="0"/>
              <a:t>11-10-17</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0384-13E9-4E31-8381-3F82A4D87867}" type="slidenum">
              <a:rPr lang="fr-BE" smtClean="0"/>
              <a:t>‹#›</a:t>
            </a:fld>
            <a:endParaRPr lang="fr-BE"/>
          </a:p>
        </p:txBody>
      </p:sp>
    </p:spTree>
    <p:extLst>
      <p:ext uri="{BB962C8B-B14F-4D97-AF65-F5344CB8AC3E}">
        <p14:creationId xmlns:p14="http://schemas.microsoft.com/office/powerpoint/2010/main" val="330233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PowerShell has been with us since SharePoint 2010 and has substantially evolved over the course of last eight years. In this session, we are going to discuss how PowerShell has evolved to be the most important tool in the IT PROs toolbox. In this session, we are going to discuss the new features that rolled out with PowerShell v5, we are going to learn more about desired state configuration, </a:t>
            </a:r>
            <a:r>
              <a:rPr lang="en-US" sz="1200" b="0" i="0" kern="1200" dirty="0" err="1">
                <a:solidFill>
                  <a:schemeClr val="tx1"/>
                </a:solidFill>
                <a:effectLst/>
                <a:latin typeface="+mn-lt"/>
                <a:ea typeface="+mn-ea"/>
                <a:cs typeface="+mn-cs"/>
              </a:rPr>
              <a:t>CredSSP</a:t>
            </a:r>
            <a:r>
              <a:rPr lang="en-US" sz="1200" b="0" i="0" kern="1200" dirty="0">
                <a:solidFill>
                  <a:schemeClr val="tx1"/>
                </a:solidFill>
                <a:effectLst/>
                <a:latin typeface="+mn-lt"/>
                <a:ea typeface="+mn-ea"/>
                <a:cs typeface="+mn-cs"/>
              </a:rPr>
              <a:t>, PowerShell remoting, and PnP PowerShell scripts. On top of that, we are going to spend a fair amount of time discussing some scripts that can help SharePoint admins automate many day-to-day tasks like site provisioning, backups, adding new servers, services and farms.</a:t>
            </a:r>
            <a:endParaRPr lang="en-US" dirty="0"/>
          </a:p>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a:t>
            </a:fld>
            <a:endParaRPr lang="fr-BE"/>
          </a:p>
        </p:txBody>
      </p:sp>
    </p:spTree>
    <p:extLst>
      <p:ext uri="{BB962C8B-B14F-4D97-AF65-F5344CB8AC3E}">
        <p14:creationId xmlns:p14="http://schemas.microsoft.com/office/powerpoint/2010/main" val="3080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2</a:t>
            </a:fld>
            <a:endParaRPr lang="fr-BE"/>
          </a:p>
        </p:txBody>
      </p:sp>
    </p:spTree>
    <p:extLst>
      <p:ext uri="{BB962C8B-B14F-4D97-AF65-F5344CB8AC3E}">
        <p14:creationId xmlns:p14="http://schemas.microsoft.com/office/powerpoint/2010/main" val="66007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33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45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914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14</a:t>
            </a:fld>
            <a:endParaRPr lang="fr-BE"/>
          </a:p>
        </p:txBody>
      </p:sp>
    </p:spTree>
    <p:extLst>
      <p:ext uri="{BB962C8B-B14F-4D97-AF65-F5344CB8AC3E}">
        <p14:creationId xmlns:p14="http://schemas.microsoft.com/office/powerpoint/2010/main" val="3873009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16</a:t>
            </a:fld>
            <a:endParaRPr lang="fr-BE"/>
          </a:p>
        </p:txBody>
      </p:sp>
    </p:spTree>
    <p:extLst>
      <p:ext uri="{BB962C8B-B14F-4D97-AF65-F5344CB8AC3E}">
        <p14:creationId xmlns:p14="http://schemas.microsoft.com/office/powerpoint/2010/main" val="148272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Modifiez le style des sous-titres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8702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u texte vertical 2"/>
          <p:cNvSpPr>
            <a:spLocks noGrp="1"/>
          </p:cNvSpPr>
          <p:nvPr>
            <p:ph type="body" orient="vert" idx="1" hasCustomPrompt="1"/>
          </p:nvPr>
        </p:nvSpPr>
        <p:spPr/>
        <p:txBody>
          <a:bodyPr vert="eaVert"/>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65741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5"/>
          <p:cNvSpPr>
            <a:spLocks noGrp="1"/>
          </p:cNvSpPr>
          <p:nvPr>
            <p:ph type="body" sz="quarter" idx="28"/>
          </p:nvPr>
        </p:nvSpPr>
        <p:spPr>
          <a:xfrm>
            <a:off x="3720288" y="3688495"/>
            <a:ext cx="7557312" cy="3683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800" spc="300" smtClean="0">
                <a:solidFill>
                  <a:srgbClr val="37B2B7"/>
                </a:solidFill>
                <a:latin typeface="Segoe UI Light" pitchFamily="34" charset="0"/>
              </a:defRPr>
            </a:lvl1pPr>
          </a:lstStyle>
          <a:p>
            <a:pPr lvl="0"/>
            <a:r>
              <a:rPr lang="en-US"/>
              <a:t>Edit Master text styles</a:t>
            </a:r>
          </a:p>
        </p:txBody>
      </p:sp>
      <p:sp>
        <p:nvSpPr>
          <p:cNvPr id="5" name="Text Placeholder 25"/>
          <p:cNvSpPr>
            <a:spLocks noGrp="1"/>
          </p:cNvSpPr>
          <p:nvPr>
            <p:ph type="body" sz="quarter" idx="29"/>
          </p:nvPr>
        </p:nvSpPr>
        <p:spPr>
          <a:xfrm>
            <a:off x="3710763" y="2828253"/>
            <a:ext cx="7557312" cy="738903"/>
          </a:xfrm>
          <a:prstGeom prst="rect">
            <a:avLst/>
          </a:prstGeom>
        </p:spPr>
        <p:txBody>
          <a:bodyPr lIns="0" tIns="0" rIns="0" bIns="0" anchor="b"/>
          <a:lstStyle>
            <a:lvl1pPr marL="0" marR="0" indent="0" algn="l" defTabSz="914400" rtl="0" eaLnBrk="1" fontAlgn="auto" latinLnBrk="0" hangingPunct="1">
              <a:lnSpc>
                <a:spcPct val="90000"/>
              </a:lnSpc>
              <a:spcBef>
                <a:spcPts val="1000"/>
              </a:spcBef>
              <a:spcAft>
                <a:spcPts val="0"/>
              </a:spcAft>
              <a:buClrTx/>
              <a:buSzTx/>
              <a:buFontTx/>
              <a:buNone/>
              <a:tabLst/>
              <a:defRPr lang="hr-HR" sz="4500" spc="300" smtClean="0">
                <a:solidFill>
                  <a:schemeClr val="bg1"/>
                </a:solidFill>
                <a:latin typeface="Segoe UI" panose="020B0502040204020203" pitchFamily="34" charset="0"/>
                <a:ea typeface="Segoe UI" panose="020B0502040204020203" pitchFamily="34" charset="0"/>
                <a:cs typeface="Segoe UI" pitchFamily="34" charset="0"/>
              </a:defRPr>
            </a:lvl1pPr>
          </a:lstStyle>
          <a:p>
            <a:pPr lvl="0"/>
            <a:r>
              <a:rPr lang="en-US"/>
              <a:t>Edit Master text styles</a:t>
            </a:r>
          </a:p>
        </p:txBody>
      </p:sp>
      <p:cxnSp>
        <p:nvCxnSpPr>
          <p:cNvPr id="6" name="Straight Connector 5"/>
          <p:cNvCxnSpPr/>
          <p:nvPr userDrawn="1"/>
        </p:nvCxnSpPr>
        <p:spPr>
          <a:xfrm>
            <a:off x="3732028" y="4274288"/>
            <a:ext cx="8038214" cy="1588"/>
          </a:xfrm>
          <a:prstGeom prst="line">
            <a:avLst/>
          </a:prstGeom>
          <a:ln w="12700">
            <a:solidFill>
              <a:srgbClr val="37B2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327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p:nvPr>
        </p:nvSpPr>
        <p:spPr>
          <a:xfrm>
            <a:off x="2008982" y="3045619"/>
            <a:ext cx="8174037" cy="766763"/>
          </a:xfrm>
          <a:prstGeom prst="rect">
            <a:avLst/>
          </a:prstGeom>
        </p:spPr>
        <p:txBody>
          <a:bodyPr anchor="b"/>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4104168"/>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p:cNvSpPr>
            <a:spLocks noGrp="1"/>
          </p:cNvSpPr>
          <p:nvPr>
            <p:ph type="body" sz="quarter" idx="10"/>
          </p:nvPr>
        </p:nvSpPr>
        <p:spPr>
          <a:xfrm>
            <a:off x="3232484" y="2700588"/>
            <a:ext cx="6950535" cy="1456824"/>
          </a:xfrm>
          <a:prstGeom prst="rect">
            <a:avLst/>
          </a:prstGeom>
        </p:spPr>
        <p:txBody>
          <a:bodyPr anchor="ctr"/>
          <a:lstStyle>
            <a:lvl1pPr algn="l">
              <a:defRPr sz="45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9574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2008982" y="2390775"/>
            <a:ext cx="8174037" cy="2143125"/>
          </a:xfrm>
          <a:prstGeom prst="rect">
            <a:avLst/>
          </a:prstGeom>
        </p:spPr>
        <p:txBody>
          <a:bodyPr anchor="ctr"/>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2392326"/>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2076893" y="4533014"/>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32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5" name="Content Placeholder 2"/>
          <p:cNvSpPr>
            <a:spLocks noGrp="1"/>
          </p:cNvSpPr>
          <p:nvPr>
            <p:ph sz="half" idx="1" hasCustomPrompt="1"/>
          </p:nvPr>
        </p:nvSpPr>
        <p:spPr>
          <a:xfrm>
            <a:off x="860848" y="3708456"/>
            <a:ext cx="2743200" cy="343325"/>
          </a:xfrm>
          <a:prstGeom prst="rect">
            <a:avLst/>
          </a:prstGeom>
        </p:spPr>
        <p:txBody>
          <a:bodyPr lIns="0" tIns="0" rIns="0" bIns="0"/>
          <a:lstStyle>
            <a:lvl1pPr marL="0" indent="0" algn="ctr">
              <a:buFontTx/>
              <a:buNone/>
              <a:defRPr sz="2200">
                <a:solidFill>
                  <a:srgbClr val="37B2B7"/>
                </a:solidFill>
                <a:latin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en-US" dirty="0" err="1"/>
              <a:t>Ime</a:t>
            </a:r>
            <a:r>
              <a:rPr lang="en-US" dirty="0"/>
              <a:t> I </a:t>
            </a:r>
            <a:r>
              <a:rPr lang="en-US" dirty="0" err="1"/>
              <a:t>prezime</a:t>
            </a:r>
            <a:endParaRPr lang="en-US" dirty="0"/>
          </a:p>
        </p:txBody>
      </p:sp>
      <p:sp>
        <p:nvSpPr>
          <p:cNvPr id="7" name="Content Placeholder 2"/>
          <p:cNvSpPr>
            <a:spLocks noGrp="1"/>
          </p:cNvSpPr>
          <p:nvPr>
            <p:ph sz="half" idx="16" hasCustomPrompt="1"/>
          </p:nvPr>
        </p:nvSpPr>
        <p:spPr>
          <a:xfrm>
            <a:off x="860848" y="4067967"/>
            <a:ext cx="2743200" cy="427834"/>
          </a:xfrm>
          <a:prstGeom prst="rect">
            <a:avLst/>
          </a:prstGeom>
        </p:spPr>
        <p:txBody>
          <a:bodyPr lIns="0" tIns="0" rIns="0" bIns="0"/>
          <a:lstStyle>
            <a:lvl1pPr marL="0" marR="0" indent="0" algn="ctr" defTabSz="914400" rtl="0" eaLnBrk="1" fontAlgn="auto" latinLnBrk="0" hangingPunct="1">
              <a:lnSpc>
                <a:spcPct val="100000"/>
              </a:lnSpc>
              <a:spcBef>
                <a:spcPts val="100"/>
              </a:spcBef>
              <a:spcAft>
                <a:spcPts val="100"/>
              </a:spcAft>
              <a:buClrTx/>
              <a:buSzTx/>
              <a:buFontTx/>
              <a:buNone/>
              <a:tabLst/>
              <a:defRPr sz="2000" b="0">
                <a:solidFill>
                  <a:srgbClr val="686A6B"/>
                </a:solidFill>
                <a:latin typeface="Segoe UI Semibold" panose="020B0702040204020203" pitchFamily="34" charset="0"/>
                <a:cs typeface="Segoe UI Semibold" panose="020B07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hr-HR" dirty="0"/>
              <a:t>Titula</a:t>
            </a:r>
            <a:endParaRPr lang="en-US" dirty="0"/>
          </a:p>
        </p:txBody>
      </p:sp>
      <p:sp>
        <p:nvSpPr>
          <p:cNvPr id="8" name="Picture Placeholder 8"/>
          <p:cNvSpPr>
            <a:spLocks noGrp="1"/>
          </p:cNvSpPr>
          <p:nvPr>
            <p:ph type="pic" sz="quarter" idx="37"/>
          </p:nvPr>
        </p:nvSpPr>
        <p:spPr>
          <a:xfrm>
            <a:off x="1425934" y="1836561"/>
            <a:ext cx="1613028" cy="1616498"/>
          </a:xfrm>
          <a:prstGeom prst="flowChartConnector">
            <a:avLst/>
          </a:prstGeom>
        </p:spPr>
        <p:txBody>
          <a:bodyPr anchor="ctr">
            <a:normAutofit/>
          </a:bodyPr>
          <a:lstStyle>
            <a:lvl1pPr marL="0" indent="0" algn="ctr">
              <a:buFontTx/>
              <a:buNone/>
              <a:defRPr sz="1800">
                <a:solidFill>
                  <a:srgbClr val="37B2B7"/>
                </a:solidFill>
              </a:defRPr>
            </a:lvl1pPr>
          </a:lstStyle>
          <a:p>
            <a:r>
              <a:rPr lang="en-US"/>
              <a:t>Click icon to add picture</a:t>
            </a:r>
            <a:endParaRPr lang="hr-HR" dirty="0"/>
          </a:p>
        </p:txBody>
      </p:sp>
      <p:sp>
        <p:nvSpPr>
          <p:cNvPr id="14" name="Content Placeholder 5"/>
          <p:cNvSpPr>
            <a:spLocks noGrp="1"/>
          </p:cNvSpPr>
          <p:nvPr>
            <p:ph sz="quarter" idx="13" hasCustomPrompt="1"/>
          </p:nvPr>
        </p:nvSpPr>
        <p:spPr>
          <a:xfrm>
            <a:off x="4314825" y="1526446"/>
            <a:ext cx="7229474"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21" name="Straight Connector 20"/>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22"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407446703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4"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5" name="Straight Connector 14"/>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16"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1782735942"/>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w subtitl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1"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3"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cxnSp>
        <p:nvCxnSpPr>
          <p:cNvPr id="14" name="Straight Connector 13"/>
          <p:cNvCxnSpPr/>
          <p:nvPr userDrawn="1"/>
        </p:nvCxnSpPr>
        <p:spPr>
          <a:xfrm>
            <a:off x="1447137" y="1280160"/>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6616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w subtitle color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8" name="Text Placeholder 25"/>
          <p:cNvSpPr>
            <a:spLocks noGrp="1"/>
          </p:cNvSpPr>
          <p:nvPr>
            <p:ph type="body" sz="quarter" idx="28"/>
          </p:nvPr>
        </p:nvSpPr>
        <p:spPr>
          <a:xfrm>
            <a:off x="606913" y="908625"/>
            <a:ext cx="10946912"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43999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asic w subtitle color lin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12"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4"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281993247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82200" cy="1325563"/>
          </a:xfrm>
        </p:spPr>
        <p:txBody>
          <a:bodyPr/>
          <a:lstStyle/>
          <a:p>
            <a:r>
              <a:rPr lang="en-US" noProof="0"/>
              <a:t>Click to edit Master title style</a:t>
            </a:r>
          </a:p>
        </p:txBody>
      </p:sp>
      <p:sp>
        <p:nvSpPr>
          <p:cNvPr id="3" name="Espace réservé du contenu 2"/>
          <p:cNvSpPr>
            <a:spLocks noGrp="1"/>
          </p:cNvSpPr>
          <p:nvPr>
            <p:ph idx="1" hasCustomPrompt="1"/>
          </p:nvPr>
        </p:nvSpPr>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9123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no subtitle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7" name="Content Placeholder 5"/>
          <p:cNvSpPr>
            <a:spLocks noGrp="1"/>
          </p:cNvSpPr>
          <p:nvPr>
            <p:ph sz="quarter" idx="13" hasCustomPrompt="1"/>
          </p:nvPr>
        </p:nvSpPr>
        <p:spPr>
          <a:xfrm>
            <a:off x="606912" y="1231171"/>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6" name="Straight Connector 5"/>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4606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no subtitle Bullets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5"/>
          <p:cNvSpPr>
            <a:spLocks noGrp="1"/>
          </p:cNvSpPr>
          <p:nvPr>
            <p:ph sz="quarter" idx="13" hasCustomPrompt="1"/>
          </p:nvPr>
        </p:nvSpPr>
        <p:spPr>
          <a:xfrm>
            <a:off x="606912" y="1409700"/>
            <a:ext cx="10937387" cy="3905132"/>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6"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4" name="Straight Connector 3"/>
          <p:cNvCxnSpPr/>
          <p:nvPr userDrawn="1"/>
        </p:nvCxnSpPr>
        <p:spPr>
          <a:xfrm>
            <a:off x="1447137" y="946205"/>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618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Slide Number Placeholder 4"/>
          <p:cNvSpPr>
            <a:spLocks noGrp="1"/>
          </p:cNvSpPr>
          <p:nvPr>
            <p:ph type="sldNum" sz="quarter" idx="4"/>
          </p:nvPr>
        </p:nvSpPr>
        <p:spPr>
          <a:xfrm>
            <a:off x="10885714" y="6356350"/>
            <a:ext cx="468084" cy="365125"/>
          </a:xfrm>
          <a:prstGeom prst="rect">
            <a:avLst/>
          </a:prstGeom>
        </p:spPr>
        <p:txBody>
          <a:bodyPr/>
          <a:lstStyle>
            <a:lvl1pPr algn="r">
              <a:defRPr sz="900">
                <a:solidFill>
                  <a:srgbClr val="519BD4"/>
                </a:solidFill>
                <a:latin typeface="Segoe UI Semilight" panose="020B0402040204020203" pitchFamily="34" charset="0"/>
                <a:cs typeface="Segoe UI Semilight" panose="020B0402040204020203" pitchFamily="34" charset="0"/>
              </a:defRPr>
            </a:lvl1pPr>
          </a:lstStyle>
          <a:p>
            <a:fld id="{44371D54-D43E-456E-9842-2FC7FBFE81CE}" type="slidenum">
              <a:rPr lang="hr-HR" smtClean="0"/>
              <a:pPr/>
              <a:t>‹#›</a:t>
            </a:fld>
            <a:endParaRPr lang="hr-HR" dirty="0"/>
          </a:p>
        </p:txBody>
      </p:sp>
      <p:sp>
        <p:nvSpPr>
          <p:cNvPr id="9" name="Content Placeholder 5"/>
          <p:cNvSpPr>
            <a:spLocks noGrp="1"/>
          </p:cNvSpPr>
          <p:nvPr>
            <p:ph sz="quarter" idx="33" hasCustomPrompt="1"/>
          </p:nvPr>
        </p:nvSpPr>
        <p:spPr>
          <a:xfrm>
            <a:off x="606914"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3" name="Content Placeholder 5"/>
          <p:cNvSpPr>
            <a:spLocks noGrp="1"/>
          </p:cNvSpPr>
          <p:nvPr>
            <p:ph sz="quarter" idx="34" hasCustomPrompt="1"/>
          </p:nvPr>
        </p:nvSpPr>
        <p:spPr>
          <a:xfrm>
            <a:off x="444207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4" name="Content Placeholder 5"/>
          <p:cNvSpPr>
            <a:spLocks noGrp="1"/>
          </p:cNvSpPr>
          <p:nvPr>
            <p:ph sz="quarter" idx="35" hasCustomPrompt="1"/>
          </p:nvPr>
        </p:nvSpPr>
        <p:spPr>
          <a:xfrm>
            <a:off x="823302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8"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0" name="Straight Connector 9"/>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42679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sz="half" idx="1" hasCustomPrompt="1"/>
          </p:nvPr>
        </p:nvSpPr>
        <p:spPr>
          <a:xfrm>
            <a:off x="657226" y="2733250"/>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ADDRESS:</a:t>
            </a:r>
          </a:p>
        </p:txBody>
      </p:sp>
      <p:sp>
        <p:nvSpPr>
          <p:cNvPr id="10" name="Content Placeholder 2"/>
          <p:cNvSpPr>
            <a:spLocks noGrp="1"/>
          </p:cNvSpPr>
          <p:nvPr>
            <p:ph sz="half" idx="16" hasCustomPrompt="1"/>
          </p:nvPr>
        </p:nvSpPr>
        <p:spPr>
          <a:xfrm>
            <a:off x="7143749" y="1234105"/>
            <a:ext cx="4419601" cy="3665080"/>
          </a:xfrm>
          <a:prstGeom prst="rect">
            <a:avLst/>
          </a:prstGeom>
        </p:spPr>
        <p:txBody>
          <a:bodyPr lIns="0" tIns="0" bIns="0"/>
          <a:lstStyle>
            <a:lvl1pPr marL="0" indent="0">
              <a:buFontTx/>
              <a:buNone/>
              <a:defRPr sz="1600" b="1">
                <a:solidFill>
                  <a:srgbClr val="686A6B"/>
                </a:solidFill>
                <a:latin typeface="+mj-lt"/>
              </a:defRPr>
            </a:lvl1pPr>
            <a:lvl2pPr marL="108000" indent="0">
              <a:lnSpc>
                <a:spcPct val="100000"/>
              </a:lnSpc>
              <a:spcAft>
                <a:spcPts val="0"/>
              </a:spcAft>
              <a:buFont typeface="Arial" panose="020B0604020202020204" pitchFamily="34" charset="0"/>
              <a:buNone/>
              <a:defRPr sz="1600">
                <a:solidFill>
                  <a:srgbClr val="37B2B7"/>
                </a:solidFill>
              </a:defRPr>
            </a:lvl2pPr>
            <a:lvl3pPr marL="648000" indent="-216000">
              <a:defRPr sz="1600">
                <a:solidFill>
                  <a:schemeClr val="tx1"/>
                </a:solidFill>
              </a:defRPr>
            </a:lvl3pPr>
            <a:lvl4pPr marL="1080000">
              <a:defRPr/>
            </a:lvl4pPr>
            <a:lvl5pPr marL="1211400" indent="0">
              <a:buNone/>
              <a:defRPr/>
            </a:lvl5pPr>
          </a:lstStyle>
          <a:p>
            <a:pPr lvl="0"/>
            <a:r>
              <a:rPr lang="en-US" dirty="0"/>
              <a:t>Edit Master text styles</a:t>
            </a:r>
          </a:p>
          <a:p>
            <a:pPr lvl="1"/>
            <a:r>
              <a:rPr lang="en-US" dirty="0"/>
              <a:t>Second level</a:t>
            </a:r>
          </a:p>
          <a:p>
            <a:pPr lvl="1"/>
            <a:endParaRPr lang="en-US" dirty="0"/>
          </a:p>
        </p:txBody>
      </p:sp>
      <p:sp>
        <p:nvSpPr>
          <p:cNvPr id="16" name="Content Placeholder 2"/>
          <p:cNvSpPr>
            <a:spLocks noGrp="1"/>
          </p:cNvSpPr>
          <p:nvPr>
            <p:ph sz="half" idx="18" hasCustomPrompt="1"/>
          </p:nvPr>
        </p:nvSpPr>
        <p:spPr>
          <a:xfrm>
            <a:off x="2015765" y="2733250"/>
            <a:ext cx="4648197" cy="276225"/>
          </a:xfrm>
          <a:prstGeom prst="rect">
            <a:avLst/>
          </a:prstGeom>
        </p:spPr>
        <p:txBody>
          <a:bodyPr lIns="0" tIns="0" rIns="0" bIns="0" anchor="b">
            <a:noAutofit/>
          </a:bodyPr>
          <a:lstStyle>
            <a:lvl1pPr marL="0" indent="0" algn="l">
              <a:buFontTx/>
              <a:buNone/>
              <a:defRPr sz="1600" baseline="0">
                <a:solidFill>
                  <a:srgbClr val="6F6F71"/>
                </a:solidFill>
                <a:latin typeface="Segoe UI Light" panose="020B0502040204020203" pitchFamily="34" charset="0"/>
                <a:cs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err="1"/>
              <a:t>Address</a:t>
            </a:r>
            <a:r>
              <a:rPr lang="hr-HR" dirty="0"/>
              <a:t> Name 1, HR - 10000 Zagreb</a:t>
            </a:r>
          </a:p>
        </p:txBody>
      </p:sp>
      <p:sp>
        <p:nvSpPr>
          <p:cNvPr id="17" name="Content Placeholder 2"/>
          <p:cNvSpPr>
            <a:spLocks noGrp="1"/>
          </p:cNvSpPr>
          <p:nvPr>
            <p:ph sz="half" idx="19" hasCustomPrompt="1"/>
          </p:nvPr>
        </p:nvSpPr>
        <p:spPr>
          <a:xfrm>
            <a:off x="657226" y="3099011"/>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E-MAIL:</a:t>
            </a:r>
          </a:p>
        </p:txBody>
      </p:sp>
      <p:sp>
        <p:nvSpPr>
          <p:cNvPr id="18" name="Content Placeholder 2"/>
          <p:cNvSpPr>
            <a:spLocks noGrp="1"/>
          </p:cNvSpPr>
          <p:nvPr>
            <p:ph sz="half" idx="20" hasCustomPrompt="1"/>
          </p:nvPr>
        </p:nvSpPr>
        <p:spPr>
          <a:xfrm>
            <a:off x="2015765" y="3099011"/>
            <a:ext cx="4648197" cy="276225"/>
          </a:xfrm>
          <a:prstGeom prst="rect">
            <a:avLst/>
          </a:prstGeom>
        </p:spPr>
        <p:txBody>
          <a:bodyPr lIns="0" tIns="0" rIns="0" bIns="0" anchor="b">
            <a:noAutofit/>
          </a:bodyPr>
          <a:lstStyle>
            <a:lvl1pPr marL="0" indent="0" algn="l">
              <a:buFontTx/>
              <a:buNone/>
              <a:defRPr sz="160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name@mail.com</a:t>
            </a:r>
          </a:p>
        </p:txBody>
      </p:sp>
      <p:sp>
        <p:nvSpPr>
          <p:cNvPr id="19" name="Content Placeholder 2"/>
          <p:cNvSpPr>
            <a:spLocks noGrp="1"/>
          </p:cNvSpPr>
          <p:nvPr>
            <p:ph sz="half" idx="21" hasCustomPrompt="1"/>
          </p:nvPr>
        </p:nvSpPr>
        <p:spPr>
          <a:xfrm>
            <a:off x="657226" y="3462863"/>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WEB SITE:</a:t>
            </a:r>
          </a:p>
        </p:txBody>
      </p:sp>
      <p:sp>
        <p:nvSpPr>
          <p:cNvPr id="20" name="Content Placeholder 2"/>
          <p:cNvSpPr>
            <a:spLocks noGrp="1"/>
          </p:cNvSpPr>
          <p:nvPr>
            <p:ph sz="half" idx="22" hasCustomPrompt="1"/>
          </p:nvPr>
        </p:nvSpPr>
        <p:spPr>
          <a:xfrm>
            <a:off x="2015765" y="3462863"/>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www.site.com</a:t>
            </a:r>
          </a:p>
        </p:txBody>
      </p:sp>
      <p:sp>
        <p:nvSpPr>
          <p:cNvPr id="21" name="Content Placeholder 2"/>
          <p:cNvSpPr>
            <a:spLocks noGrp="1"/>
          </p:cNvSpPr>
          <p:nvPr>
            <p:ph sz="half" idx="23" hasCustomPrompt="1"/>
          </p:nvPr>
        </p:nvSpPr>
        <p:spPr>
          <a:xfrm>
            <a:off x="657226" y="3826715"/>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PHONE:</a:t>
            </a:r>
          </a:p>
        </p:txBody>
      </p:sp>
      <p:sp>
        <p:nvSpPr>
          <p:cNvPr id="22" name="Content Placeholder 2"/>
          <p:cNvSpPr>
            <a:spLocks noGrp="1"/>
          </p:cNvSpPr>
          <p:nvPr>
            <p:ph sz="half" idx="24" hasCustomPrompt="1"/>
          </p:nvPr>
        </p:nvSpPr>
        <p:spPr>
          <a:xfrm>
            <a:off x="2015765" y="3826715"/>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0038 1 567 235</a:t>
            </a:r>
          </a:p>
        </p:txBody>
      </p:sp>
      <p:pic>
        <p:nvPicPr>
          <p:cNvPr id="23" name="Picture 15" descr="twitter.png"/>
          <p:cNvPicPr>
            <a:picLocks/>
          </p:cNvPicPr>
          <p:nvPr userDrawn="1"/>
        </p:nvPicPr>
        <p:blipFill rotWithShape="1">
          <a:blip r:embed="rId3" cstate="print">
            <a:extLst>
              <a:ext uri="{28A0092B-C50C-407E-A947-70E740481C1C}">
                <a14:useLocalDpi xmlns:a14="http://schemas.microsoft.com/office/drawing/2010/main" val="0"/>
              </a:ext>
            </a:extLst>
          </a:blip>
          <a:srcRect l="-7143" t="-7143" r="-7143" b="-7143"/>
          <a:stretch/>
        </p:blipFill>
        <p:spPr bwMode="auto">
          <a:xfrm>
            <a:off x="1568832" y="4564530"/>
            <a:ext cx="288000" cy="288000"/>
          </a:xfrm>
          <a:prstGeom prst="rect">
            <a:avLst/>
          </a:prstGeom>
          <a:solidFill>
            <a:srgbClr val="519BD4"/>
          </a:solidFill>
          <a:ln>
            <a:noFill/>
          </a:ln>
        </p:spPr>
      </p:pic>
      <p:pic>
        <p:nvPicPr>
          <p:cNvPr id="24" name="Picture 19" descr="facebook.png"/>
          <p:cNvPicPr preferRelativeResize="0">
            <a:picLocks noChangeAspect="1"/>
          </p:cNvPicPr>
          <p:nvPr userDrawn="1"/>
        </p:nvPicPr>
        <p:blipFill rotWithShape="1">
          <a:blip r:embed="rId4">
            <a:extLst>
              <a:ext uri="{28A0092B-C50C-407E-A947-70E740481C1C}">
                <a14:useLocalDpi xmlns:a14="http://schemas.microsoft.com/office/drawing/2010/main" val="0"/>
              </a:ext>
            </a:extLst>
          </a:blip>
          <a:srcRect l="-7143" t="-7143" r="-7143" b="-7143"/>
          <a:stretch/>
        </p:blipFill>
        <p:spPr bwMode="auto">
          <a:xfrm>
            <a:off x="1568832" y="4189735"/>
            <a:ext cx="288000" cy="288000"/>
          </a:xfrm>
          <a:prstGeom prst="rect">
            <a:avLst/>
          </a:prstGeom>
          <a:solidFill>
            <a:srgbClr val="519BD4"/>
          </a:solidFill>
          <a:ln>
            <a:noFill/>
          </a:ln>
        </p:spPr>
      </p:pic>
      <p:sp>
        <p:nvSpPr>
          <p:cNvPr id="25" name="Content Placeholder 2"/>
          <p:cNvSpPr>
            <a:spLocks noGrp="1"/>
          </p:cNvSpPr>
          <p:nvPr>
            <p:ph sz="half" idx="25" hasCustomPrompt="1"/>
          </p:nvPr>
        </p:nvSpPr>
        <p:spPr>
          <a:xfrm>
            <a:off x="2015765" y="4183827"/>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/fb.name</a:t>
            </a:r>
          </a:p>
        </p:txBody>
      </p:sp>
      <p:sp>
        <p:nvSpPr>
          <p:cNvPr id="26" name="Content Placeholder 2"/>
          <p:cNvSpPr>
            <a:spLocks noGrp="1"/>
          </p:cNvSpPr>
          <p:nvPr>
            <p:ph sz="half" idx="26" hasCustomPrompt="1"/>
          </p:nvPr>
        </p:nvSpPr>
        <p:spPr>
          <a:xfrm>
            <a:off x="2015765" y="4557548"/>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/tw.name</a:t>
            </a:r>
          </a:p>
        </p:txBody>
      </p:sp>
      <p:sp>
        <p:nvSpPr>
          <p:cNvPr id="12" name="Picture Placeholder 11"/>
          <p:cNvSpPr>
            <a:spLocks noGrp="1"/>
          </p:cNvSpPr>
          <p:nvPr>
            <p:ph type="pic" sz="quarter" idx="27"/>
          </p:nvPr>
        </p:nvSpPr>
        <p:spPr>
          <a:xfrm>
            <a:off x="657225" y="1235694"/>
            <a:ext cx="6007100" cy="1085470"/>
          </a:xfrm>
          <a:prstGeom prst="rect">
            <a:avLst/>
          </a:prstGeom>
        </p:spPr>
        <p:txBody>
          <a:bodyPr lIns="0" tIns="0" rIns="0" bIns="0"/>
          <a:lstStyle>
            <a:lvl1pPr>
              <a:defRPr sz="2000">
                <a:solidFill>
                  <a:srgbClr val="686A6B"/>
                </a:solidFill>
              </a:defRPr>
            </a:lvl1pPr>
          </a:lstStyle>
          <a:p>
            <a:r>
              <a:rPr lang="en-US"/>
              <a:t>Click icon to add picture</a:t>
            </a:r>
            <a:endParaRPr lang="hr-HR" dirty="0"/>
          </a:p>
        </p:txBody>
      </p:sp>
      <p:sp>
        <p:nvSpPr>
          <p:cNvPr id="27" name="Text Placeholder 23"/>
          <p:cNvSpPr>
            <a:spLocks noGrp="1"/>
          </p:cNvSpPr>
          <p:nvPr>
            <p:ph type="body" sz="quarter" idx="28"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29" name="Straight Connector 28"/>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95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02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solidFill>
                  <a:srgbClr val="37B2B7"/>
                </a:solidFill>
              </a:defRPr>
            </a:lvl1pPr>
          </a:lstStyle>
          <a:p>
            <a:r>
              <a:rPr lang="en-US"/>
              <a:t>Click icon to add picture</a:t>
            </a:r>
            <a:endParaRPr lang="hr-HR" dirty="0"/>
          </a:p>
        </p:txBody>
      </p:sp>
    </p:spTree>
    <p:extLst>
      <p:ext uri="{BB962C8B-B14F-4D97-AF65-F5344CB8AC3E}">
        <p14:creationId xmlns:p14="http://schemas.microsoft.com/office/powerpoint/2010/main" val="3796857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Demo</a:t>
            </a:r>
            <a:endParaRPr lang="hr-HR" dirty="0"/>
          </a:p>
        </p:txBody>
      </p:sp>
    </p:spTree>
    <p:extLst>
      <p:ext uri="{BB962C8B-B14F-4D97-AF65-F5344CB8AC3E}">
        <p14:creationId xmlns:p14="http://schemas.microsoft.com/office/powerpoint/2010/main" val="1649960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Thank You!</a:t>
            </a:r>
            <a:endParaRPr lang="hr-HR" dirty="0"/>
          </a:p>
        </p:txBody>
      </p:sp>
    </p:spTree>
    <p:extLst>
      <p:ext uri="{BB962C8B-B14F-4D97-AF65-F5344CB8AC3E}">
        <p14:creationId xmlns:p14="http://schemas.microsoft.com/office/powerpoint/2010/main" val="13653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ic-no-subtitle">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1248853" y="403413"/>
            <a:ext cx="10219778" cy="506412"/>
          </a:xfrm>
          <a:prstGeom prst="rect">
            <a:avLst/>
          </a:prstGeom>
        </p:spPr>
        <p:txBody>
          <a:bodyPr lIns="0" tIns="0" rIns="0" bIns="0"/>
          <a:lstStyle>
            <a:lvl1pPr>
              <a:defRPr>
                <a:solidFill>
                  <a:srgbClr val="F19836"/>
                </a:solidFill>
              </a:defRPr>
            </a:lvl1pPr>
          </a:lstStyle>
          <a:p>
            <a:r>
              <a:rPr lang="hr-HR" dirty="0"/>
              <a:t>Slide Title</a:t>
            </a:r>
          </a:p>
        </p:txBody>
      </p:sp>
      <p:sp>
        <p:nvSpPr>
          <p:cNvPr id="10" name="Content Placeholder 5"/>
          <p:cNvSpPr>
            <a:spLocks noGrp="1"/>
          </p:cNvSpPr>
          <p:nvPr>
            <p:ph sz="quarter" idx="13"/>
          </p:nvPr>
        </p:nvSpPr>
        <p:spPr>
          <a:xfrm>
            <a:off x="433137" y="1443855"/>
            <a:ext cx="11035494" cy="4419533"/>
          </a:xfrm>
          <a:prstGeom prst="rect">
            <a:avLst/>
          </a:prstGeom>
        </p:spPr>
        <p:txBody>
          <a:bodyPr lIns="0"/>
          <a:lstStyle>
            <a:lvl1pPr>
              <a:lnSpc>
                <a:spcPct val="100000"/>
              </a:lnSpc>
              <a:spcBef>
                <a:spcPts val="0"/>
              </a:spcBef>
              <a:defRPr sz="2400">
                <a:solidFill>
                  <a:srgbClr val="838383"/>
                </a:solidFill>
              </a:defRPr>
            </a:lvl1pPr>
            <a:lvl2pPr marL="288000">
              <a:lnSpc>
                <a:spcPct val="100000"/>
              </a:lnSpc>
              <a:defRPr sz="2200" b="0" i="0">
                <a:solidFill>
                  <a:srgbClr val="F19836"/>
                </a:solidFill>
                <a:latin typeface="+mj-lt"/>
                <a:cs typeface="Segoe UI" panose="020B0502040204020203" pitchFamily="34" charset="0"/>
              </a:defRPr>
            </a:lvl2pPr>
            <a:lvl3pPr marL="648000">
              <a:lnSpc>
                <a:spcPct val="100000"/>
              </a:lnSpc>
              <a:spcBef>
                <a:spcPts val="200"/>
              </a:spcBef>
              <a:defRPr sz="2000" b="0" i="0" u="none">
                <a:solidFill>
                  <a:schemeClr val="bg2">
                    <a:lumMod val="50000"/>
                  </a:schemeClr>
                </a:solidFill>
                <a:latin typeface="+mj-lt"/>
                <a:cs typeface="Segoe UI" panose="020B0502040204020203" pitchFamily="34" charset="0"/>
              </a:defRPr>
            </a:lvl3pPr>
            <a:lvl4pPr marL="1080000" indent="-180000">
              <a:lnSpc>
                <a:spcPct val="100000"/>
              </a:lnSpc>
              <a:spcBef>
                <a:spcPts val="600"/>
              </a:spcBef>
              <a:defRPr sz="1800">
                <a:solidFill>
                  <a:srgbClr val="F19836"/>
                </a:solidFill>
                <a:latin typeface="+mj-lt"/>
              </a:defRPr>
            </a:lvl4pPr>
            <a:lvl5pPr marL="1440000" indent="-126000" defTabSz="720000">
              <a:lnSpc>
                <a:spcPct val="100000"/>
              </a:lnSpc>
              <a:buFont typeface="Arial" panose="020B0604020202020204" pitchFamily="34" charset="0"/>
              <a:buChar char="•"/>
              <a:defRPr sz="1600">
                <a:solidFill>
                  <a:srgbClr val="838383"/>
                </a:solidFill>
                <a:latin typeface="+mj-lt"/>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r-HR" dirty="0"/>
          </a:p>
        </p:txBody>
      </p:sp>
    </p:spTree>
    <p:extLst>
      <p:ext uri="{BB962C8B-B14F-4D97-AF65-F5344CB8AC3E}">
        <p14:creationId xmlns:p14="http://schemas.microsoft.com/office/powerpoint/2010/main" val="219200943"/>
      </p:ext>
    </p:extLst>
  </p:cSld>
  <p:clrMapOvr>
    <a:masterClrMapping/>
  </p:clrMapOvr>
  <p:transition spd="slow" advClick="0" advTm="1000"/>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lvl1pPr>
          </a:lstStyle>
          <a:p>
            <a:r>
              <a:rPr lang="en-US"/>
              <a:t>Click icon to add picture</a:t>
            </a:r>
            <a:endParaRPr lang="hr-HR" dirty="0"/>
          </a:p>
        </p:txBody>
      </p:sp>
    </p:spTree>
    <p:extLst>
      <p:ext uri="{BB962C8B-B14F-4D97-AF65-F5344CB8AC3E}">
        <p14:creationId xmlns:p14="http://schemas.microsoft.com/office/powerpoint/2010/main" val="1200054952"/>
      </p:ext>
    </p:extLst>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Modifiez les styles du texte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64363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90221" cy="1325563"/>
          </a:xfrm>
        </p:spPr>
        <p:txBody>
          <a:bodyPr/>
          <a:lstStyle/>
          <a:p>
            <a:r>
              <a:rPr lang="en-US" noProof="0"/>
              <a:t>Click to edit Master title style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25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en-US" noProof="0"/>
              <a:t>Click to edit Master title style</a:t>
            </a:r>
          </a:p>
        </p:txBody>
      </p:sp>
      <p:sp>
        <p:nvSpPr>
          <p:cNvPr id="3" name="Espace réservé du texte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e la date 6"/>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8" name="Espace réservé du pied de page 7"/>
          <p:cNvSpPr>
            <a:spLocks noGrp="1"/>
          </p:cNvSpPr>
          <p:nvPr>
            <p:ph type="ftr" sz="quarter" idx="11"/>
          </p:nvPr>
        </p:nvSpPr>
        <p:spPr/>
        <p:txBody>
          <a:bodyPr/>
          <a:lstStyle/>
          <a:p>
            <a:endParaRPr lang="en-US" noProof="0"/>
          </a:p>
        </p:txBody>
      </p:sp>
      <p:sp>
        <p:nvSpPr>
          <p:cNvPr id="9" name="Espace réservé du numéro de diapositive 8"/>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10"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0797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e la date 2"/>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4" name="Espace réservé du pied de page 3"/>
          <p:cNvSpPr>
            <a:spLocks noGrp="1"/>
          </p:cNvSpPr>
          <p:nvPr>
            <p:ph type="ftr" sz="quarter" idx="11"/>
          </p:nvPr>
        </p:nvSpPr>
        <p:spPr/>
        <p:txBody>
          <a:bodyPr/>
          <a:lstStyle/>
          <a:p>
            <a:endParaRPr lang="en-US" noProof="0"/>
          </a:p>
        </p:txBody>
      </p:sp>
      <p:sp>
        <p:nvSpPr>
          <p:cNvPr id="5" name="Espace réservé du numéro de diapositive 4"/>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5467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3" name="Espace réservé du pied de page 2"/>
          <p:cNvSpPr>
            <a:spLocks noGrp="1"/>
          </p:cNvSpPr>
          <p:nvPr>
            <p:ph type="ftr" sz="quarter" idx="11"/>
          </p:nvPr>
        </p:nvSpPr>
        <p:spPr/>
        <p:txBody>
          <a:bodyPr/>
          <a:lstStyle/>
          <a:p>
            <a:endParaRPr lang="en-US" noProof="0"/>
          </a:p>
        </p:txBody>
      </p:sp>
      <p:sp>
        <p:nvSpPr>
          <p:cNvPr id="4" name="Espace réservé du numéro de diapositive 3"/>
          <p:cNvSpPr>
            <a:spLocks noGrp="1"/>
          </p:cNvSpPr>
          <p:nvPr>
            <p:ph type="sldNum" sz="quarter" idx="12"/>
          </p:nvPr>
        </p:nvSpPr>
        <p:spPr/>
        <p:txBody>
          <a:bodyPr/>
          <a:lstStyle/>
          <a:p>
            <a:fld id="{3CEB0181-743C-40C2-BFF3-A6D2C94F9DBF}" type="slidenum">
              <a:rPr lang="en-US" noProof="0" smtClean="0"/>
              <a:t>‹#›</a:t>
            </a:fld>
            <a:endParaRPr lang="en-US" noProof="0"/>
          </a:p>
        </p:txBody>
      </p:sp>
    </p:spTree>
    <p:extLst>
      <p:ext uri="{BB962C8B-B14F-4D97-AF65-F5344CB8AC3E}">
        <p14:creationId xmlns:p14="http://schemas.microsoft.com/office/powerpoint/2010/main" val="208407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918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10/11/2017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7686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2.jpe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060324C0-0C40-48B5-9A0A-D8C577151444}" type="datetimeFigureOut">
              <a:rPr lang="en-US" noProof="0" smtClean="0"/>
              <a:pPr/>
              <a:t>10/11/2017</a:t>
            </a:fld>
            <a:endParaRPr lang="en-US"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3CEB0181-743C-40C2-BFF3-A6D2C94F9DBF}" type="slidenum">
              <a:rPr lang="en-US" noProof="0" smtClean="0"/>
              <a:pPr/>
              <a:t>‹#›</a:t>
            </a:fld>
            <a:endParaRPr lang="en-US" noProof="0"/>
          </a:p>
        </p:txBody>
      </p:sp>
    </p:spTree>
    <p:extLst>
      <p:ext uri="{BB962C8B-B14F-4D97-AF65-F5344CB8AC3E}">
        <p14:creationId xmlns:p14="http://schemas.microsoft.com/office/powerpoint/2010/main" val="26429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48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hdr="0" ftr="0"/>
  <p:txStyles>
    <p:titleStyle>
      <a:lvl1pPr marL="720000" algn="l" defTabSz="914400" rtl="0" eaLnBrk="1" latinLnBrk="0" hangingPunct="1">
        <a:lnSpc>
          <a:spcPct val="90000"/>
        </a:lnSpc>
        <a:spcBef>
          <a:spcPct val="0"/>
        </a:spcBef>
        <a:buNone/>
        <a:defRPr sz="4000" kern="1200">
          <a:solidFill>
            <a:schemeClr val="tx2"/>
          </a:solidFill>
          <a:latin typeface="Segoe UI Light" panose="020B0502040204020203" pitchFamily="34" charset="0"/>
          <a:ea typeface="+mj-ea"/>
          <a:cs typeface="+mj-cs"/>
        </a:defRPr>
      </a:lvl1pPr>
    </p:titleStyle>
    <p:body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www.powershellgallery.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a:extLst>
              <a:ext uri="{FF2B5EF4-FFF2-40B4-BE49-F238E27FC236}">
                <a16:creationId xmlns:a16="http://schemas.microsoft.com/office/drawing/2014/main" id="{107A51EB-F732-4C32-834A-8C528D990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7" name="Straight Connector 23">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B65470-38FE-4418-8FC3-4A8F20104956}"/>
              </a:ext>
            </a:extLst>
          </p:cNvPr>
          <p:cNvSpPr txBox="1"/>
          <p:nvPr/>
        </p:nvSpPr>
        <p:spPr>
          <a:xfrm>
            <a:off x="8012901" y="3776286"/>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t>Bring yourself up to speed with PowerShell</a:t>
            </a:r>
            <a:endParaRPr lang="en-US" sz="5800" dirty="0">
              <a:latin typeface="Segoe UI Light" panose="020B0502040204020203" pitchFamily="34" charset="0"/>
              <a:ea typeface="+mj-ea"/>
              <a:cs typeface="Segoe UI Light" panose="020B0502040204020203" pitchFamily="34" charset="0"/>
            </a:endParaRPr>
          </a:p>
          <a:p>
            <a:pPr algn="ctr">
              <a:lnSpc>
                <a:spcPct val="90000"/>
              </a:lnSpc>
              <a:spcBef>
                <a:spcPct val="0"/>
              </a:spcBef>
              <a:spcAft>
                <a:spcPts val="600"/>
              </a:spcAft>
            </a:pPr>
            <a:r>
              <a:rPr lang="hr-HR" sz="2800" dirty="0">
                <a:latin typeface="Segoe UI Light" panose="020B0502040204020203" pitchFamily="34" charset="0"/>
                <a:ea typeface="+mj-ea"/>
                <a:cs typeface="Segoe UI Light" panose="020B0502040204020203" pitchFamily="34" charset="0"/>
              </a:rPr>
              <a:t>Toni Frankola</a:t>
            </a:r>
            <a:endParaRPr lang="en-US" sz="2800" dirty="0">
              <a:latin typeface="Segoe UI Light" panose="020B0502040204020203" pitchFamily="34" charset="0"/>
              <a:ea typeface="+mj-ea"/>
              <a:cs typeface="Segoe UI Light" panose="020B0502040204020203" pitchFamily="34" charset="0"/>
            </a:endParaRPr>
          </a:p>
        </p:txBody>
      </p:sp>
      <p:pic>
        <p:nvPicPr>
          <p:cNvPr id="8" name="Picture 7">
            <a:extLst>
              <a:ext uri="{FF2B5EF4-FFF2-40B4-BE49-F238E27FC236}">
                <a16:creationId xmlns:a16="http://schemas.microsoft.com/office/drawing/2014/main" id="{F9AC2BCE-B597-4889-BAAE-0B5E1DD98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394" y="5633110"/>
            <a:ext cx="2289053" cy="923546"/>
          </a:xfrm>
          <a:prstGeom prst="rect">
            <a:avLst/>
          </a:prstGeom>
        </p:spPr>
      </p:pic>
      <p:sp>
        <p:nvSpPr>
          <p:cNvPr id="21" name="ZoneTexte 11">
            <a:extLst>
              <a:ext uri="{FF2B5EF4-FFF2-40B4-BE49-F238E27FC236}">
                <a16:creationId xmlns:a16="http://schemas.microsoft.com/office/drawing/2014/main" id="{332A9EAC-AA1F-446C-9DF2-F2F6E5A58E32}"/>
              </a:ext>
            </a:extLst>
          </p:cNvPr>
          <p:cNvSpPr txBox="1"/>
          <p:nvPr/>
        </p:nvSpPr>
        <p:spPr>
          <a:xfrm>
            <a:off x="238096" y="5749291"/>
            <a:ext cx="4786185" cy="954107"/>
          </a:xfrm>
          <a:prstGeom prst="rect">
            <a:avLst/>
          </a:prstGeom>
          <a:noFill/>
        </p:spPr>
        <p:txBody>
          <a:bodyPr wrap="square" rtlCol="0">
            <a:spAutoFit/>
          </a:bodyPr>
          <a:lstStyle/>
          <a:p>
            <a:r>
              <a:rPr lang="fr-FR" sz="2800" dirty="0">
                <a:solidFill>
                  <a:schemeClr val="bg1"/>
                </a:solidFill>
                <a:latin typeface="Segoe UI Light" panose="020B0502040204020203" pitchFamily="34" charset="0"/>
                <a:cs typeface="Segoe UI Light" panose="020B0502040204020203" pitchFamily="34" charset="0"/>
              </a:rPr>
              <a:t>14 octobre 2017</a:t>
            </a:r>
          </a:p>
          <a:p>
            <a:r>
              <a:rPr lang="fr-FR" sz="2800" dirty="0">
                <a:solidFill>
                  <a:schemeClr val="bg1"/>
                </a:solidFill>
                <a:latin typeface="Segoe UI Light" panose="020B0502040204020203" pitchFamily="34" charset="0"/>
                <a:cs typeface="Segoe UI Light" panose="020B0502040204020203" pitchFamily="34" charset="0"/>
              </a:rPr>
              <a:t>#SPSParis</a:t>
            </a:r>
            <a:endParaRPr kumimoji="0" lang="fr-FR" sz="28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2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6D88-0488-478E-B09E-C06DC57F170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900" b="0" i="0" u="none" strike="noStrike" kern="1200" cap="none" spc="0" normalizeH="0" baseline="0" noProof="0" smtClean="0">
                <a:ln>
                  <a:noFill/>
                </a:ln>
                <a:solidFill>
                  <a:srgbClr val="519BD4"/>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hr-HR" sz="900" b="0" i="0" u="none" strike="noStrike" kern="1200" cap="none" spc="0" normalizeH="0" baseline="0" noProof="0" dirty="0">
              <a:ln>
                <a:noFill/>
              </a:ln>
              <a:solidFill>
                <a:srgbClr val="519BD4"/>
              </a:solidFill>
              <a:effectLst/>
              <a:uLnTx/>
              <a:uFillTx/>
              <a:latin typeface="Segoe UI Semilight" panose="020B0402040204020203" pitchFamily="34" charset="0"/>
              <a:ea typeface="+mn-ea"/>
              <a:cs typeface="Segoe UI Semilight" panose="020B0402040204020203" pitchFamily="34" charset="0"/>
            </a:endParaRPr>
          </a:p>
        </p:txBody>
      </p:sp>
      <p:sp>
        <p:nvSpPr>
          <p:cNvPr id="3" name="Content Placeholder 2">
            <a:extLst>
              <a:ext uri="{FF2B5EF4-FFF2-40B4-BE49-F238E27FC236}">
                <a16:creationId xmlns:a16="http://schemas.microsoft.com/office/drawing/2014/main" id="{E626965D-2416-493F-987F-06DFAAEB2315}"/>
              </a:ext>
            </a:extLst>
          </p:cNvPr>
          <p:cNvSpPr>
            <a:spLocks noGrp="1"/>
          </p:cNvSpPr>
          <p:nvPr>
            <p:ph sz="quarter" idx="33"/>
          </p:nvPr>
        </p:nvSpPr>
        <p:spPr>
          <a:xfrm>
            <a:off x="546418" y="3605774"/>
            <a:ext cx="6081924" cy="2223269"/>
          </a:xfrm>
        </p:spPr>
        <p:txBody>
          <a:bodyPr/>
          <a:lstStyle/>
          <a:p>
            <a:r>
              <a:rPr lang="hr-HR" sz="2800" dirty="0">
                <a:solidFill>
                  <a:schemeClr val="bg1"/>
                </a:solidFill>
              </a:rPr>
              <a:t>Compare</a:t>
            </a:r>
            <a:r>
              <a:rPr lang="en-US" sz="2800" dirty="0">
                <a:solidFill>
                  <a:schemeClr val="bg1"/>
                </a:solidFill>
              </a:rPr>
              <a:t> Wizard</a:t>
            </a:r>
            <a:endParaRPr lang="hr-HR" sz="2800" dirty="0">
              <a:solidFill>
                <a:schemeClr val="bg1"/>
              </a:solidFill>
            </a:endParaRPr>
          </a:p>
          <a:p>
            <a:endParaRPr lang="hr-HR" dirty="0"/>
          </a:p>
          <a:p>
            <a:pPr marL="342900" indent="-342900">
              <a:buFont typeface="Wingdings" panose="05000000000000000000" pitchFamily="2" charset="2"/>
              <a:buChar char="ü"/>
            </a:pPr>
            <a:r>
              <a:rPr lang="en-US" dirty="0"/>
              <a:t>Compare DEV, Production, QA &amp; Staging farms</a:t>
            </a:r>
          </a:p>
          <a:p>
            <a:pPr marL="342900" indent="-342900">
              <a:buFont typeface="Wingdings" panose="05000000000000000000" pitchFamily="2" charset="2"/>
              <a:buChar char="ü"/>
            </a:pPr>
            <a:r>
              <a:rPr lang="en-US" dirty="0"/>
              <a:t>Additional: Permissions, Web Apps, Site Collections, Servers, </a:t>
            </a:r>
            <a:r>
              <a:rPr lang="en-US" dirty="0" err="1"/>
              <a:t>Web.config</a:t>
            </a:r>
            <a:r>
              <a:rPr lang="en-US" dirty="0"/>
              <a:t> files</a:t>
            </a:r>
            <a:endParaRPr lang="hr-HR" dirty="0"/>
          </a:p>
          <a:p>
            <a:pPr marL="342900" indent="-342900">
              <a:buFont typeface="Wingdings" panose="05000000000000000000" pitchFamily="2" charset="2"/>
              <a:buChar char="ü"/>
            </a:pPr>
            <a:r>
              <a:rPr lang="en-US" dirty="0"/>
              <a:t>Track all the modifications</a:t>
            </a:r>
          </a:p>
          <a:p>
            <a:endParaRPr lang="hr-HR" dirty="0"/>
          </a:p>
        </p:txBody>
      </p:sp>
      <p:sp>
        <p:nvSpPr>
          <p:cNvPr id="4" name="Content Placeholder 3">
            <a:extLst>
              <a:ext uri="{FF2B5EF4-FFF2-40B4-BE49-F238E27FC236}">
                <a16:creationId xmlns:a16="http://schemas.microsoft.com/office/drawing/2014/main" id="{AF425D71-299A-405F-80C1-1E734DDBD275}"/>
              </a:ext>
            </a:extLst>
          </p:cNvPr>
          <p:cNvSpPr>
            <a:spLocks noGrp="1"/>
          </p:cNvSpPr>
          <p:nvPr>
            <p:ph sz="quarter" idx="34"/>
          </p:nvPr>
        </p:nvSpPr>
        <p:spPr>
          <a:xfrm>
            <a:off x="6928315" y="3605774"/>
            <a:ext cx="4425483" cy="2223269"/>
          </a:xfrm>
        </p:spPr>
        <p:txBody>
          <a:bodyPr/>
          <a:lstStyle/>
          <a:p>
            <a:r>
              <a:rPr lang="hr-HR" sz="2800" dirty="0">
                <a:solidFill>
                  <a:schemeClr val="bg1"/>
                </a:solidFill>
              </a:rPr>
              <a:t>Content and Usage reports</a:t>
            </a:r>
          </a:p>
          <a:p>
            <a:endParaRPr lang="hr-HR" dirty="0"/>
          </a:p>
          <a:p>
            <a:pPr marL="342900" indent="-342900">
              <a:buFont typeface="Wingdings" panose="05000000000000000000" pitchFamily="2" charset="2"/>
              <a:buChar char="ü"/>
            </a:pPr>
            <a:r>
              <a:rPr lang="hr-HR" dirty="0"/>
              <a:t>G</a:t>
            </a:r>
            <a:r>
              <a:rPr lang="en-US" dirty="0"/>
              <a:t>et </a:t>
            </a:r>
            <a:r>
              <a:rPr lang="hr-HR" dirty="0"/>
              <a:t>a </a:t>
            </a:r>
            <a:r>
              <a:rPr lang="en-US" dirty="0"/>
              <a:t>detailed information about farm storage, Microsoft </a:t>
            </a:r>
            <a:r>
              <a:rPr lang="hr-HR" dirty="0"/>
              <a:t>SharePoint </a:t>
            </a:r>
            <a:r>
              <a:rPr lang="en-US" dirty="0"/>
              <a:t>structure and content usage</a:t>
            </a:r>
            <a:endParaRPr lang="hr-HR" dirty="0"/>
          </a:p>
          <a:p>
            <a:pPr marL="342900" indent="-342900">
              <a:buFont typeface="Wingdings" panose="05000000000000000000" pitchFamily="2" charset="2"/>
              <a:buChar char="ü"/>
            </a:pPr>
            <a:endParaRPr lang="hr-HR" dirty="0"/>
          </a:p>
        </p:txBody>
      </p:sp>
      <p:sp>
        <p:nvSpPr>
          <p:cNvPr id="6" name="Text Placeholder 5">
            <a:extLst>
              <a:ext uri="{FF2B5EF4-FFF2-40B4-BE49-F238E27FC236}">
                <a16:creationId xmlns:a16="http://schemas.microsoft.com/office/drawing/2014/main" id="{9AC1D78D-7698-4BC9-B973-863C7AD59F72}"/>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8" name="Picture 7">
            <a:extLst>
              <a:ext uri="{FF2B5EF4-FFF2-40B4-BE49-F238E27FC236}">
                <a16:creationId xmlns:a16="http://schemas.microsoft.com/office/drawing/2014/main" id="{7228723C-4853-4A3E-A9D9-0E8A2245673A}"/>
              </a:ext>
            </a:extLst>
          </p:cNvPr>
          <p:cNvPicPr>
            <a:picLocks noChangeAspect="1"/>
          </p:cNvPicPr>
          <p:nvPr/>
        </p:nvPicPr>
        <p:blipFill>
          <a:blip r:embed="rId2"/>
          <a:stretch>
            <a:fillRect/>
          </a:stretch>
        </p:blipFill>
        <p:spPr>
          <a:xfrm>
            <a:off x="1280199" y="1338952"/>
            <a:ext cx="4614363" cy="2030320"/>
          </a:xfrm>
          <a:prstGeom prst="rect">
            <a:avLst/>
          </a:prstGeom>
        </p:spPr>
      </p:pic>
      <p:pic>
        <p:nvPicPr>
          <p:cNvPr id="10" name="Picture 9">
            <a:extLst>
              <a:ext uri="{FF2B5EF4-FFF2-40B4-BE49-F238E27FC236}">
                <a16:creationId xmlns:a16="http://schemas.microsoft.com/office/drawing/2014/main" id="{45DF271D-7DCD-484F-87A8-32CE0854A5F1}"/>
              </a:ext>
            </a:extLst>
          </p:cNvPr>
          <p:cNvPicPr>
            <a:picLocks noChangeAspect="1"/>
          </p:cNvPicPr>
          <p:nvPr/>
        </p:nvPicPr>
        <p:blipFill>
          <a:blip r:embed="rId3"/>
          <a:stretch>
            <a:fillRect/>
          </a:stretch>
        </p:blipFill>
        <p:spPr>
          <a:xfrm>
            <a:off x="6398960" y="1338952"/>
            <a:ext cx="4720796" cy="2077150"/>
          </a:xfrm>
          <a:prstGeom prst="rect">
            <a:avLst/>
          </a:prstGeom>
        </p:spPr>
      </p:pic>
    </p:spTree>
    <p:extLst>
      <p:ext uri="{BB962C8B-B14F-4D97-AF65-F5344CB8AC3E}">
        <p14:creationId xmlns:p14="http://schemas.microsoft.com/office/powerpoint/2010/main" val="1473631846"/>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7"/>
          </p:nvPr>
        </p:nvSpPr>
        <p:spPr>
          <a:xfrm>
            <a:off x="419512" y="403413"/>
            <a:ext cx="10219778" cy="506412"/>
          </a:xfrm>
        </p:spPr>
        <p:txBody>
          <a:bodyPr/>
          <a:lstStyle/>
          <a:p>
            <a:r>
              <a:rPr lang="hr-HR" dirty="0"/>
              <a:t>SharePoint Online</a:t>
            </a:r>
          </a:p>
        </p:txBody>
      </p:sp>
      <p:sp>
        <p:nvSpPr>
          <p:cNvPr id="4" name="Content Placeholder 3"/>
          <p:cNvSpPr>
            <a:spLocks noGrp="1"/>
          </p:cNvSpPr>
          <p:nvPr>
            <p:ph sz="quarter" idx="13"/>
          </p:nvPr>
        </p:nvSpPr>
        <p:spPr>
          <a:xfrm>
            <a:off x="433137" y="1756698"/>
            <a:ext cx="11035494" cy="4419533"/>
          </a:xfrm>
        </p:spPr>
        <p:txBody>
          <a:bodyPr/>
          <a:lstStyle/>
          <a:p>
            <a:pPr marL="342900" indent="-342900">
              <a:buFont typeface="Arial" panose="020B0604020202020204" pitchFamily="34" charset="0"/>
              <a:buChar char="•"/>
            </a:pPr>
            <a:r>
              <a:rPr lang="hr-HR" dirty="0"/>
              <a:t>Create snapshots – live and historical data!</a:t>
            </a:r>
          </a:p>
          <a:p>
            <a:pPr marL="342900" indent="-342900">
              <a:buFont typeface="Arial" panose="020B0604020202020204" pitchFamily="34" charset="0"/>
              <a:buChar char="•"/>
            </a:pPr>
            <a:r>
              <a:rPr lang="hr-HR" dirty="0"/>
              <a:t>Manage permissions for users and groups</a:t>
            </a:r>
          </a:p>
          <a:p>
            <a:pPr marL="342900" indent="-342900">
              <a:buFont typeface="Arial" panose="020B0604020202020204" pitchFamily="34" charset="0"/>
              <a:buChar char="•"/>
            </a:pPr>
            <a:r>
              <a:rPr lang="hr-HR" dirty="0"/>
              <a:t>Create numerous reports</a:t>
            </a:r>
          </a:p>
          <a:p>
            <a:pPr marL="630900" lvl="1" indent="-342900">
              <a:buFont typeface="Arial" panose="020B0604020202020204" pitchFamily="34" charset="0"/>
              <a:buChar char="•"/>
            </a:pPr>
            <a:r>
              <a:rPr lang="en-US" dirty="0"/>
              <a:t>Report on all </a:t>
            </a:r>
            <a:r>
              <a:rPr lang="en-US" b="1" dirty="0"/>
              <a:t>users and groups</a:t>
            </a:r>
            <a:r>
              <a:rPr lang="en-US" dirty="0"/>
              <a:t> and review their permissions</a:t>
            </a:r>
            <a:endParaRPr lang="hr-HR" dirty="0"/>
          </a:p>
          <a:p>
            <a:pPr marL="630900" lvl="1" indent="-342900">
              <a:buFont typeface="Arial" panose="020B0604020202020204" pitchFamily="34" charset="0"/>
              <a:buChar char="•"/>
            </a:pPr>
            <a:r>
              <a:rPr lang="en-US" dirty="0"/>
              <a:t>Detect </a:t>
            </a:r>
            <a:r>
              <a:rPr lang="en-US" b="1" dirty="0"/>
              <a:t>unique permissions</a:t>
            </a:r>
            <a:r>
              <a:rPr lang="en-US" dirty="0"/>
              <a:t> and manage broken inheritance</a:t>
            </a:r>
            <a:endParaRPr lang="hr-HR" dirty="0"/>
          </a:p>
          <a:p>
            <a:pPr marL="630900" lvl="1" indent="-342900">
              <a:buFont typeface="Arial" panose="020B0604020202020204" pitchFamily="34" charset="0"/>
              <a:buChar char="•"/>
            </a:pPr>
            <a:r>
              <a:rPr lang="en-US" dirty="0"/>
              <a:t>Review the </a:t>
            </a:r>
            <a:r>
              <a:rPr lang="en-US" b="1" dirty="0"/>
              <a:t>site collection, subsite and list hierarchy</a:t>
            </a:r>
            <a:endParaRPr lang="hr-HR" dirty="0"/>
          </a:p>
          <a:p>
            <a:pPr marL="342900" indent="-342900">
              <a:buFont typeface="Arial" panose="020B0604020202020204" pitchFamily="34" charset="0"/>
              <a:buChar char="•"/>
            </a:pPr>
            <a:endParaRPr lang="hr-HR" dirty="0"/>
          </a:p>
          <a:p>
            <a:r>
              <a:rPr lang="hr-HR" b="1" dirty="0"/>
              <a:t>    </a:t>
            </a:r>
            <a:r>
              <a:rPr lang="en-US" b="1" dirty="0"/>
              <a:t>Track </a:t>
            </a:r>
            <a:r>
              <a:rPr lang="en-US" b="1" dirty="0">
                <a:solidFill>
                  <a:srgbClr val="F19836"/>
                </a:solidFill>
              </a:rPr>
              <a:t>externally shared </a:t>
            </a:r>
            <a:r>
              <a:rPr lang="en-US" b="1" dirty="0"/>
              <a:t>content</a:t>
            </a:r>
            <a:r>
              <a:rPr lang="hr-HR" b="1" dirty="0"/>
              <a:t> and users with new reports</a:t>
            </a:r>
            <a:r>
              <a:rPr lang="hr-HR" dirty="0"/>
              <a:t>!</a:t>
            </a:r>
          </a:p>
          <a:p>
            <a:endParaRPr lang="hr-HR" dirty="0"/>
          </a:p>
          <a:p>
            <a:endParaRPr lang="hr-HR" dirty="0"/>
          </a:p>
          <a:p>
            <a:endParaRPr lang="hr-HR" dirty="0"/>
          </a:p>
          <a:p>
            <a:pPr marL="342900" indent="-342900">
              <a:buFont typeface="Arial" panose="020B0604020202020204" pitchFamily="34" charset="0"/>
              <a:buChar char="•"/>
            </a:pPr>
            <a:endParaRPr lang="hr-HR" dirty="0"/>
          </a:p>
        </p:txBody>
      </p:sp>
      <p:sp>
        <p:nvSpPr>
          <p:cNvPr id="6" name="Star: 5 Points 5"/>
          <p:cNvSpPr/>
          <p:nvPr/>
        </p:nvSpPr>
        <p:spPr>
          <a:xfrm>
            <a:off x="292460" y="4350935"/>
            <a:ext cx="281354" cy="271306"/>
          </a:xfrm>
          <a:prstGeom prst="star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2" name="Picture 1"/>
          <p:cNvPicPr>
            <a:picLocks noChangeAspect="1"/>
          </p:cNvPicPr>
          <p:nvPr/>
        </p:nvPicPr>
        <p:blipFill>
          <a:blip r:embed="rId3"/>
          <a:stretch>
            <a:fillRect/>
          </a:stretch>
        </p:blipFill>
        <p:spPr>
          <a:xfrm>
            <a:off x="8617928" y="2894898"/>
            <a:ext cx="3714749" cy="2637867"/>
          </a:xfrm>
          <a:prstGeom prst="rect">
            <a:avLst/>
          </a:prstGeom>
        </p:spPr>
      </p:pic>
      <p:pic>
        <p:nvPicPr>
          <p:cNvPr id="3" name="Picture 2"/>
          <p:cNvPicPr>
            <a:picLocks noChangeAspect="1"/>
          </p:cNvPicPr>
          <p:nvPr/>
        </p:nvPicPr>
        <p:blipFill>
          <a:blip r:embed="rId4"/>
          <a:stretch>
            <a:fillRect/>
          </a:stretch>
        </p:blipFill>
        <p:spPr>
          <a:xfrm>
            <a:off x="8477251" y="1796324"/>
            <a:ext cx="2250177" cy="1597865"/>
          </a:xfrm>
          <a:prstGeom prst="rect">
            <a:avLst/>
          </a:prstGeom>
        </p:spPr>
      </p:pic>
      <p:pic>
        <p:nvPicPr>
          <p:cNvPr id="8" name="Picture 7"/>
          <p:cNvPicPr>
            <a:picLocks noChangeAspect="1"/>
          </p:cNvPicPr>
          <p:nvPr/>
        </p:nvPicPr>
        <p:blipFill>
          <a:blip r:embed="rId4"/>
          <a:stretch>
            <a:fillRect/>
          </a:stretch>
        </p:blipFill>
        <p:spPr>
          <a:xfrm>
            <a:off x="10099863" y="1093720"/>
            <a:ext cx="1630337" cy="1157713"/>
          </a:xfrm>
          <a:prstGeom prst="rect">
            <a:avLst/>
          </a:prstGeom>
        </p:spPr>
      </p:pic>
    </p:spTree>
    <p:extLst>
      <p:ext uri="{BB962C8B-B14F-4D97-AF65-F5344CB8AC3E}">
        <p14:creationId xmlns:p14="http://schemas.microsoft.com/office/powerpoint/2010/main" val="399607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251EB2-5470-4E61-A9C6-EB37D0B780C7}"/>
              </a:ext>
            </a:extLst>
          </p:cNvPr>
          <p:cNvSpPr>
            <a:spLocks noGrp="1"/>
          </p:cNvSpPr>
          <p:nvPr>
            <p:ph type="body" sz="quarter" idx="10"/>
          </p:nvPr>
        </p:nvSpPr>
        <p:spPr/>
        <p:txBody>
          <a:bodyPr/>
          <a:lstStyle/>
          <a:p>
            <a:r>
              <a:rPr lang="hr-HR" dirty="0">
                <a:solidFill>
                  <a:schemeClr val="accent6"/>
                </a:solidFill>
              </a:rPr>
              <a:t>SysKit Pulse</a:t>
            </a:r>
          </a:p>
          <a:p>
            <a:r>
              <a:rPr lang="hr-HR" sz="3000" dirty="0">
                <a:solidFill>
                  <a:schemeClr val="accent6">
                    <a:lumMod val="95000"/>
                  </a:schemeClr>
                </a:solidFill>
              </a:rPr>
              <a:t>Free Server Monitoring Tool</a:t>
            </a:r>
          </a:p>
        </p:txBody>
      </p:sp>
      <p:sp>
        <p:nvSpPr>
          <p:cNvPr id="2" name="Slide Number Placeholder 1">
            <a:extLst>
              <a:ext uri="{FF2B5EF4-FFF2-40B4-BE49-F238E27FC236}">
                <a16:creationId xmlns:a16="http://schemas.microsoft.com/office/drawing/2014/main" id="{31EDAFC1-F415-4651-8CB5-2DB5EF626D70}"/>
              </a:ext>
            </a:extLst>
          </p:cNvPr>
          <p:cNvSpPr>
            <a:spLocks noGrp="1"/>
          </p:cNvSpPr>
          <p:nvPr>
            <p:ph type="sldNum" sz="quarter" idx="4294967295"/>
          </p:nvPr>
        </p:nvSpPr>
        <p:spPr>
          <a:xfrm>
            <a:off x="11723688" y="6356350"/>
            <a:ext cx="468312"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1800" b="0" i="0" u="none" strike="noStrike" kern="1200" cap="none" spc="0" normalizeH="0" baseline="0" noProof="0" smtClean="0">
                <a:ln>
                  <a:noFill/>
                </a:ln>
                <a:solidFill>
                  <a:srgbClr val="4D4D4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hr-HR" sz="1800" b="0" i="0" u="none" strike="noStrike" kern="1200" cap="none" spc="0" normalizeH="0" baseline="0" noProof="0" dirty="0">
              <a:ln>
                <a:noFill/>
              </a:ln>
              <a:solidFill>
                <a:srgbClr val="4D4D4F"/>
              </a:solidFill>
              <a:effectLst/>
              <a:uLnTx/>
              <a:uFillTx/>
              <a:latin typeface="Segoe UI"/>
              <a:ea typeface="+mn-ea"/>
              <a:cs typeface="+mn-cs"/>
            </a:endParaRPr>
          </a:p>
        </p:txBody>
      </p:sp>
      <p:sp>
        <p:nvSpPr>
          <p:cNvPr id="4" name="Text Placeholder 3">
            <a:extLst/>
          </p:cNvPr>
          <p:cNvSpPr txBox="1">
            <a:spLocks/>
          </p:cNvSpPr>
          <p:nvPr/>
        </p:nvSpPr>
        <p:spPr>
          <a:xfrm>
            <a:off x="4082715" y="6393945"/>
            <a:ext cx="3661387" cy="464055"/>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www.syskit.com</a:t>
            </a:r>
            <a:endParaRPr kumimoji="0" lang="hr-HR"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19211646"/>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146699" cy="4056062"/>
          </a:xfrm>
          <a:prstGeom prst="rect">
            <a:avLst/>
          </a:prstGeom>
        </p:spPr>
        <p:txBody>
          <a:bodyPr/>
          <a:lstStyle/>
          <a:p>
            <a:pPr marL="342900" indent="-342900">
              <a:buFont typeface="Wingdings" panose="05000000000000000000" pitchFamily="2" charset="2"/>
              <a:buChar char="ü"/>
            </a:pPr>
            <a:r>
              <a:rPr lang="en-US" sz="2400" dirty="0" err="1">
                <a:solidFill>
                  <a:srgbClr val="686A6B"/>
                </a:solidFill>
              </a:rPr>
              <a:t>Autodiscover</a:t>
            </a:r>
            <a:r>
              <a:rPr lang="en-US" sz="2400" dirty="0">
                <a:solidFill>
                  <a:srgbClr val="686A6B"/>
                </a:solidFill>
              </a:rPr>
              <a:t> Microsoft SharePoint farms and accompanying servers, as well as Microsoft SQL Servers, in all your domains</a:t>
            </a:r>
            <a:endParaRPr lang="hr-HR" sz="2400" dirty="0">
              <a:solidFill>
                <a:srgbClr val="686A6B"/>
              </a:solidFill>
            </a:endParaRPr>
          </a:p>
          <a:p>
            <a:pPr marL="342900" indent="-342900">
              <a:buFont typeface="Wingdings" panose="05000000000000000000" pitchFamily="2" charset="2"/>
              <a:buChar char="ü"/>
            </a:pPr>
            <a:endParaRPr lang="en-US" sz="2400" dirty="0">
              <a:solidFill>
                <a:srgbClr val="686A6B"/>
              </a:solidFill>
            </a:endParaRPr>
          </a:p>
          <a:p>
            <a:pPr marL="342900" indent="-342900">
              <a:buFont typeface="Wingdings" panose="05000000000000000000" pitchFamily="2" charset="2"/>
              <a:buChar char="ü"/>
            </a:pPr>
            <a:r>
              <a:rPr lang="en-US" sz="2400" dirty="0">
                <a:solidFill>
                  <a:srgbClr val="686A6B"/>
                </a:solidFill>
              </a:rPr>
              <a:t>Audit the most important performance counters </a:t>
            </a: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p:txBody>
      </p:sp>
      <p:pic>
        <p:nvPicPr>
          <p:cNvPr id="6" name="Picture 5">
            <a:extLst>
              <a:ext uri="{FF2B5EF4-FFF2-40B4-BE49-F238E27FC236}">
                <a16:creationId xmlns:a16="http://schemas.microsoft.com/office/drawing/2014/main" id="{C587A109-E62F-4078-962D-266102DA64F0}"/>
              </a:ext>
            </a:extLst>
          </p:cNvPr>
          <p:cNvPicPr>
            <a:picLocks noChangeAspect="1"/>
          </p:cNvPicPr>
          <p:nvPr/>
        </p:nvPicPr>
        <p:blipFill>
          <a:blip r:embed="rId2"/>
          <a:stretch>
            <a:fillRect/>
          </a:stretch>
        </p:blipFill>
        <p:spPr>
          <a:xfrm>
            <a:off x="5163936" y="1476856"/>
            <a:ext cx="5131108" cy="2903621"/>
          </a:xfrm>
          <a:prstGeom prst="rect">
            <a:avLst/>
          </a:prstGeom>
        </p:spPr>
      </p:pic>
      <p:pic>
        <p:nvPicPr>
          <p:cNvPr id="8" name="Picture 7">
            <a:extLst>
              <a:ext uri="{FF2B5EF4-FFF2-40B4-BE49-F238E27FC236}">
                <a16:creationId xmlns:a16="http://schemas.microsoft.com/office/drawing/2014/main" id="{FF0D32C6-7BE5-41DA-9303-DB670F1B71EB}"/>
              </a:ext>
            </a:extLst>
          </p:cNvPr>
          <p:cNvPicPr>
            <a:picLocks noChangeAspect="1"/>
          </p:cNvPicPr>
          <p:nvPr/>
        </p:nvPicPr>
        <p:blipFill>
          <a:blip r:embed="rId3"/>
          <a:stretch>
            <a:fillRect/>
          </a:stretch>
        </p:blipFill>
        <p:spPr>
          <a:xfrm>
            <a:off x="6603352" y="2945792"/>
            <a:ext cx="5070581" cy="2869370"/>
          </a:xfrm>
          <a:prstGeom prst="rect">
            <a:avLst/>
          </a:prstGeom>
        </p:spPr>
      </p:pic>
      <p:pic>
        <p:nvPicPr>
          <p:cNvPr id="5" name="Picture 4"/>
          <p:cNvPicPr>
            <a:picLocks noChangeAspect="1"/>
          </p:cNvPicPr>
          <p:nvPr/>
        </p:nvPicPr>
        <p:blipFill>
          <a:blip r:embed="rId4"/>
          <a:stretch>
            <a:fillRect/>
          </a:stretch>
        </p:blipFill>
        <p:spPr>
          <a:xfrm>
            <a:off x="3312164" y="-389729"/>
            <a:ext cx="5033367" cy="1787894"/>
          </a:xfrm>
          <a:prstGeom prst="rect">
            <a:avLst/>
          </a:prstGeom>
        </p:spPr>
      </p:pic>
    </p:spTree>
    <p:extLst>
      <p:ext uri="{BB962C8B-B14F-4D97-AF65-F5344CB8AC3E}">
        <p14:creationId xmlns:p14="http://schemas.microsoft.com/office/powerpoint/2010/main" val="4008957066"/>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B36D7-6DA5-4B98-838E-6ACC355BC553}"/>
              </a:ext>
            </a:extLst>
          </p:cNvPr>
          <p:cNvSpPr>
            <a:spLocks noGrp="1"/>
          </p:cNvSpPr>
          <p:nvPr>
            <p:ph type="title"/>
          </p:nvPr>
        </p:nvSpPr>
        <p:spPr/>
        <p:txBody>
          <a:bodyPr/>
          <a:lstStyle/>
          <a:p>
            <a:r>
              <a:rPr lang="hr-HR" dirty="0" err="1"/>
              <a:t>Agenda</a:t>
            </a:r>
            <a:endParaRPr lang="fr-FR" dirty="0"/>
          </a:p>
        </p:txBody>
      </p:sp>
      <p:graphicFrame>
        <p:nvGraphicFramePr>
          <p:cNvPr id="6" name="Content Placeholder 5">
            <a:extLst>
              <a:ext uri="{FF2B5EF4-FFF2-40B4-BE49-F238E27FC236}">
                <a16:creationId xmlns:a16="http://schemas.microsoft.com/office/drawing/2014/main" id="{EA9A2E30-3260-4241-AE33-5F1F2E3CFAE2}"/>
              </a:ext>
            </a:extLst>
          </p:cNvPr>
          <p:cNvGraphicFramePr>
            <a:graphicFrameLocks noGrp="1"/>
          </p:cNvGraphicFramePr>
          <p:nvPr>
            <p:ph idx="1"/>
            <p:extLst>
              <p:ext uri="{D42A27DB-BD31-4B8C-83A1-F6EECF244321}">
                <p14:modId xmlns:p14="http://schemas.microsoft.com/office/powerpoint/2010/main" val="4290811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77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E3B2-B060-410A-BFE5-7C3432DD95AB}"/>
              </a:ext>
            </a:extLst>
          </p:cNvPr>
          <p:cNvSpPr>
            <a:spLocks noGrp="1"/>
          </p:cNvSpPr>
          <p:nvPr>
            <p:ph type="title"/>
          </p:nvPr>
        </p:nvSpPr>
        <p:spPr/>
        <p:txBody>
          <a:bodyPr/>
          <a:lstStyle/>
          <a:p>
            <a:r>
              <a:rPr lang="hr-HR" dirty="0" err="1"/>
              <a:t>Tools</a:t>
            </a:r>
            <a:endParaRPr lang="en-US" dirty="0"/>
          </a:p>
        </p:txBody>
      </p:sp>
      <p:sp>
        <p:nvSpPr>
          <p:cNvPr id="3" name="Content Placeholder 2">
            <a:extLst>
              <a:ext uri="{FF2B5EF4-FFF2-40B4-BE49-F238E27FC236}">
                <a16:creationId xmlns:a16="http://schemas.microsoft.com/office/drawing/2014/main" id="{573700DC-7F81-4067-A314-EED8E33DBD4D}"/>
              </a:ext>
            </a:extLst>
          </p:cNvPr>
          <p:cNvSpPr>
            <a:spLocks noGrp="1"/>
          </p:cNvSpPr>
          <p:nvPr>
            <p:ph idx="1"/>
          </p:nvPr>
        </p:nvSpPr>
        <p:spPr/>
        <p:txBody>
          <a:bodyPr/>
          <a:lstStyle/>
          <a:p>
            <a:r>
              <a:rPr lang="hr-HR" dirty="0" err="1"/>
              <a:t>PowerShell</a:t>
            </a:r>
            <a:r>
              <a:rPr lang="hr-HR" dirty="0"/>
              <a:t> </a:t>
            </a:r>
            <a:r>
              <a:rPr lang="hr-HR" dirty="0" err="1"/>
              <a:t>Shell</a:t>
            </a:r>
            <a:endParaRPr lang="hr-HR" dirty="0"/>
          </a:p>
          <a:p>
            <a:r>
              <a:rPr lang="hr-HR" dirty="0"/>
              <a:t>SharePoint 2016 Management </a:t>
            </a:r>
            <a:r>
              <a:rPr lang="hr-HR" dirty="0" err="1"/>
              <a:t>Shell</a:t>
            </a:r>
            <a:endParaRPr lang="hr-HR" dirty="0"/>
          </a:p>
          <a:p>
            <a:r>
              <a:rPr lang="hr-HR" dirty="0" err="1"/>
              <a:t>Visual</a:t>
            </a:r>
            <a:r>
              <a:rPr lang="hr-HR" dirty="0"/>
              <a:t> Studio </a:t>
            </a:r>
            <a:r>
              <a:rPr lang="hr-HR" dirty="0" err="1"/>
              <a:t>Code</a:t>
            </a:r>
            <a:r>
              <a:rPr lang="hr-HR" dirty="0"/>
              <a:t> </a:t>
            </a:r>
            <a:r>
              <a:rPr lang="hr-HR" dirty="0">
                <a:hlinkClick r:id="rId2"/>
              </a:rPr>
              <a:t>https://code.visualstudio.com/</a:t>
            </a:r>
            <a:endParaRPr lang="hr-HR" dirty="0"/>
          </a:p>
          <a:p>
            <a:endParaRPr lang="en-US" dirty="0"/>
          </a:p>
        </p:txBody>
      </p:sp>
    </p:spTree>
    <p:extLst>
      <p:ext uri="{BB962C8B-B14F-4D97-AF65-F5344CB8AC3E}">
        <p14:creationId xmlns:p14="http://schemas.microsoft.com/office/powerpoint/2010/main" val="420230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0F446-427B-45F2-A4FB-B63154287DFA}"/>
              </a:ext>
            </a:extLst>
          </p:cNvPr>
          <p:cNvSpPr>
            <a:spLocks noGrp="1"/>
          </p:cNvSpPr>
          <p:nvPr>
            <p:ph type="title"/>
          </p:nvPr>
        </p:nvSpPr>
        <p:spPr/>
        <p:txBody>
          <a:bodyPr/>
          <a:lstStyle/>
          <a:p>
            <a:r>
              <a:rPr lang="hr-HR" dirty="0" err="1"/>
              <a:t>PowerShell</a:t>
            </a:r>
            <a:r>
              <a:rPr lang="hr-HR" dirty="0"/>
              <a:t> 101</a:t>
            </a:r>
            <a:endParaRPr lang="en-US" dirty="0"/>
          </a:p>
        </p:txBody>
      </p:sp>
      <p:sp>
        <p:nvSpPr>
          <p:cNvPr id="5" name="Text Placeholder 4">
            <a:extLst>
              <a:ext uri="{FF2B5EF4-FFF2-40B4-BE49-F238E27FC236}">
                <a16:creationId xmlns:a16="http://schemas.microsoft.com/office/drawing/2014/main" id="{31EB3743-85FE-497C-A710-A8B49F8A1DE9}"/>
              </a:ext>
            </a:extLst>
          </p:cNvPr>
          <p:cNvSpPr>
            <a:spLocks noGrp="1"/>
          </p:cNvSpPr>
          <p:nvPr>
            <p:ph type="body" idx="1"/>
          </p:nvPr>
        </p:nvSpPr>
        <p:spPr/>
        <p:txBody>
          <a:bodyPr/>
          <a:lstStyle/>
          <a:p>
            <a:r>
              <a:rPr lang="hr-HR" dirty="0"/>
              <a:t>Demo 1</a:t>
            </a:r>
            <a:endParaRPr lang="en-US" dirty="0"/>
          </a:p>
        </p:txBody>
      </p:sp>
    </p:spTree>
    <p:extLst>
      <p:ext uri="{BB962C8B-B14F-4D97-AF65-F5344CB8AC3E}">
        <p14:creationId xmlns:p14="http://schemas.microsoft.com/office/powerpoint/2010/main" val="378651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7383-C976-49B5-B115-FCA59F6F43C4}"/>
              </a:ext>
            </a:extLst>
          </p:cNvPr>
          <p:cNvSpPr>
            <a:spLocks noGrp="1"/>
          </p:cNvSpPr>
          <p:nvPr>
            <p:ph type="title"/>
          </p:nvPr>
        </p:nvSpPr>
        <p:spPr/>
        <p:txBody>
          <a:bodyPr/>
          <a:lstStyle/>
          <a:p>
            <a:r>
              <a:rPr lang="hr-HR" dirty="0" err="1"/>
              <a:t>Commandlets</a:t>
            </a:r>
            <a:endParaRPr lang="en-US" dirty="0"/>
          </a:p>
        </p:txBody>
      </p:sp>
      <p:sp>
        <p:nvSpPr>
          <p:cNvPr id="3" name="Text Placeholder 2">
            <a:extLst>
              <a:ext uri="{FF2B5EF4-FFF2-40B4-BE49-F238E27FC236}">
                <a16:creationId xmlns:a16="http://schemas.microsoft.com/office/drawing/2014/main" id="{BD2FDFBE-71C6-42D6-9F42-EF4EA6925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645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30F4DA-F9C6-4F4E-AFD9-FBD691FCBD0B}"/>
              </a:ext>
            </a:extLst>
          </p:cNvPr>
          <p:cNvSpPr>
            <a:spLocks noGrp="1"/>
          </p:cNvSpPr>
          <p:nvPr>
            <p:ph type="title"/>
          </p:nvPr>
        </p:nvSpPr>
        <p:spPr/>
        <p:txBody>
          <a:bodyPr/>
          <a:lstStyle/>
          <a:p>
            <a:r>
              <a:rPr lang="en-US"/>
              <a:t>Available commandlets</a:t>
            </a:r>
          </a:p>
        </p:txBody>
      </p:sp>
      <p:sp>
        <p:nvSpPr>
          <p:cNvPr id="7" name="Content Placeholder 6">
            <a:extLst>
              <a:ext uri="{FF2B5EF4-FFF2-40B4-BE49-F238E27FC236}">
                <a16:creationId xmlns:a16="http://schemas.microsoft.com/office/drawing/2014/main" id="{9B11876C-893C-4FFA-93C3-69C4F4A627BD}"/>
              </a:ext>
            </a:extLst>
          </p:cNvPr>
          <p:cNvSpPr>
            <a:spLocks noGrp="1"/>
          </p:cNvSpPr>
          <p:nvPr>
            <p:ph sz="half" idx="1"/>
          </p:nvPr>
        </p:nvSpPr>
        <p:spPr/>
        <p:txBody>
          <a:bodyPr>
            <a:noAutofit/>
          </a:bodyPr>
          <a:lstStyle/>
          <a:p>
            <a:r>
              <a:rPr lang="en-US" sz="1200" dirty="0"/>
              <a:t>Access Service cmdlets in SharePoint Server 2016</a:t>
            </a:r>
          </a:p>
          <a:p>
            <a:r>
              <a:rPr lang="en-US" sz="1200" dirty="0"/>
              <a:t>Administer and configure search in SharePoint Server 2016</a:t>
            </a:r>
          </a:p>
          <a:p>
            <a:r>
              <a:rPr lang="en-US" sz="1200" dirty="0"/>
              <a:t>Administer security in SharePoint Server 2016</a:t>
            </a:r>
          </a:p>
          <a:p>
            <a:r>
              <a:rPr lang="en-US" sz="1200" dirty="0"/>
              <a:t>App Management Service cmdlets in SharePoint Server 2016</a:t>
            </a:r>
          </a:p>
          <a:p>
            <a:r>
              <a:rPr lang="en-US" sz="1200" dirty="0"/>
              <a:t>Backup and recovery cmdlets in SharePoint Server 2016</a:t>
            </a:r>
          </a:p>
          <a:p>
            <a:r>
              <a:rPr lang="en-US" sz="1200" dirty="0"/>
              <a:t>Database cmdlets in SharePoint Server 2016</a:t>
            </a:r>
          </a:p>
          <a:p>
            <a:r>
              <a:rPr lang="en-US" sz="1200" dirty="0"/>
              <a:t>Enterprise content management cmdlets in SharePoint Server 2016</a:t>
            </a:r>
          </a:p>
          <a:p>
            <a:r>
              <a:rPr lang="en-US" sz="1200" dirty="0"/>
              <a:t>Farm cmdlets in SharePoint Server 2016</a:t>
            </a:r>
          </a:p>
          <a:p>
            <a:r>
              <a:rPr lang="en-US" sz="1200" dirty="0"/>
              <a:t>Features and solutions cmdlets in SharePoint Server 2016</a:t>
            </a:r>
          </a:p>
          <a:p>
            <a:r>
              <a:rPr lang="en-US" sz="1200" dirty="0"/>
              <a:t>Health monitoring cmdlets in SharePoint Server 2016</a:t>
            </a:r>
          </a:p>
          <a:p>
            <a:r>
              <a:rPr lang="en-US" sz="1200" dirty="0"/>
              <a:t>Import and export cmdlets in SharePoint Server 2016</a:t>
            </a:r>
          </a:p>
          <a:p>
            <a:r>
              <a:rPr lang="en-US" sz="1200" dirty="0"/>
              <a:t>InfoPath Services cmdlets in SharePoint Server 2016</a:t>
            </a:r>
          </a:p>
          <a:p>
            <a:r>
              <a:rPr lang="en-US" sz="1200" dirty="0"/>
              <a:t>Logging and events cmdlets in SharePoint Server 2016</a:t>
            </a:r>
          </a:p>
          <a:p>
            <a:r>
              <a:rPr lang="en-US" sz="1200" dirty="0"/>
              <a:t>Machine Translation Service applications in SharePoint Server 2016</a:t>
            </a:r>
          </a:p>
          <a:p>
            <a:r>
              <a:rPr lang="en-US" sz="1200" dirty="0"/>
              <a:t>Manage performance in SharePoint Server 2016</a:t>
            </a:r>
            <a:endParaRPr lang="hr-HR" sz="1200" dirty="0"/>
          </a:p>
          <a:p>
            <a:r>
              <a:rPr lang="en-US" sz="1200" dirty="0"/>
              <a:t>Manage sites in SharePoint Server 2016</a:t>
            </a:r>
          </a:p>
          <a:p>
            <a:endParaRPr lang="en-US" sz="1200" dirty="0"/>
          </a:p>
        </p:txBody>
      </p:sp>
      <p:sp>
        <p:nvSpPr>
          <p:cNvPr id="8" name="Content Placeholder 7">
            <a:extLst>
              <a:ext uri="{FF2B5EF4-FFF2-40B4-BE49-F238E27FC236}">
                <a16:creationId xmlns:a16="http://schemas.microsoft.com/office/drawing/2014/main" id="{01EC4B00-4FBD-4CCF-BF49-8D03FA4072AE}"/>
              </a:ext>
            </a:extLst>
          </p:cNvPr>
          <p:cNvSpPr>
            <a:spLocks noGrp="1"/>
          </p:cNvSpPr>
          <p:nvPr>
            <p:ph sz="half" idx="2"/>
          </p:nvPr>
        </p:nvSpPr>
        <p:spPr/>
        <p:txBody>
          <a:bodyPr>
            <a:noAutofit/>
          </a:bodyPr>
          <a:lstStyle/>
          <a:p>
            <a:r>
              <a:rPr lang="en-US" sz="1200" dirty="0"/>
              <a:t>Manage timer jobs in SharePoint Server 2016</a:t>
            </a:r>
          </a:p>
          <a:p>
            <a:r>
              <a:rPr lang="en-US" sz="1200" dirty="0"/>
              <a:t>Managed metadata cmdlets in SharePoint Server 2016</a:t>
            </a:r>
          </a:p>
          <a:p>
            <a:r>
              <a:rPr lang="en-US" sz="1200" dirty="0"/>
              <a:t>PerformancePoint Services cmdlets in SharePoint Server 2016</a:t>
            </a:r>
          </a:p>
          <a:p>
            <a:r>
              <a:rPr lang="en-US" sz="1200" dirty="0"/>
              <a:t>Secure Store Service cmdlets in SharePoint Server 2016</a:t>
            </a:r>
          </a:p>
          <a:p>
            <a:r>
              <a:rPr lang="en-US" sz="1200" dirty="0"/>
              <a:t>Service application cmdlets in SharePoint Server 2016</a:t>
            </a:r>
          </a:p>
          <a:p>
            <a:r>
              <a:rPr lang="en-US" sz="1200" dirty="0"/>
              <a:t>Site collection cmdlets in SharePoint Server 2016</a:t>
            </a:r>
          </a:p>
          <a:p>
            <a:r>
              <a:rPr lang="en-US" sz="1200" dirty="0"/>
              <a:t>State service and session state cmdlets in SharePoint Server 2016</a:t>
            </a:r>
          </a:p>
          <a:p>
            <a:r>
              <a:rPr lang="en-US" sz="1200" dirty="0"/>
              <a:t>Upgrade to SharePoint Server 2016</a:t>
            </a:r>
          </a:p>
          <a:p>
            <a:r>
              <a:rPr lang="en-US" sz="1200" dirty="0"/>
              <a:t>Use Windows PowerShell cmdlets to administer SharePoint Server 2016</a:t>
            </a:r>
          </a:p>
          <a:p>
            <a:r>
              <a:rPr lang="en-US" sz="1200" dirty="0"/>
              <a:t>Use Windows PowerShell cmdlets to manage Business Connectivity Services in SharePoint Server 2016</a:t>
            </a:r>
          </a:p>
          <a:p>
            <a:r>
              <a:rPr lang="en-US" sz="1200" dirty="0"/>
              <a:t>User licenses in SharePoint Server 2016</a:t>
            </a:r>
          </a:p>
          <a:p>
            <a:r>
              <a:rPr lang="en-US" sz="1200" dirty="0"/>
              <a:t>User Profile service in SharePoint Server 2016</a:t>
            </a:r>
          </a:p>
          <a:p>
            <a:r>
              <a:rPr lang="en-US" sz="1200" dirty="0"/>
              <a:t>Visio Graphics Services cmdlets in SharePoint Server 2016</a:t>
            </a:r>
          </a:p>
          <a:p>
            <a:r>
              <a:rPr lang="en-US" sz="1200" dirty="0"/>
              <a:t>Web application cmdlets in SharePoint Server 2016</a:t>
            </a:r>
          </a:p>
          <a:p>
            <a:r>
              <a:rPr lang="en-US" sz="1200" dirty="0"/>
              <a:t>Word Services cmdlets in SharePoint Server 2016</a:t>
            </a:r>
          </a:p>
        </p:txBody>
      </p:sp>
    </p:spTree>
    <p:extLst>
      <p:ext uri="{BB962C8B-B14F-4D97-AF65-F5344CB8AC3E}">
        <p14:creationId xmlns:p14="http://schemas.microsoft.com/office/powerpoint/2010/main" val="103682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E09C-DD8F-4F18-A648-58D918D52FC0}"/>
              </a:ext>
            </a:extLst>
          </p:cNvPr>
          <p:cNvSpPr>
            <a:spLocks noGrp="1"/>
          </p:cNvSpPr>
          <p:nvPr>
            <p:ph type="title"/>
          </p:nvPr>
        </p:nvSpPr>
        <p:spPr/>
        <p:txBody>
          <a:bodyPr/>
          <a:lstStyle/>
          <a:p>
            <a:r>
              <a:rPr lang="hr-HR" dirty="0" err="1"/>
              <a:t>Commandlets</a:t>
            </a:r>
            <a:endParaRPr lang="en-US" dirty="0"/>
          </a:p>
        </p:txBody>
      </p:sp>
      <p:sp>
        <p:nvSpPr>
          <p:cNvPr id="6" name="Text Placeholder 5">
            <a:extLst>
              <a:ext uri="{FF2B5EF4-FFF2-40B4-BE49-F238E27FC236}">
                <a16:creationId xmlns:a16="http://schemas.microsoft.com/office/drawing/2014/main" id="{FC83C426-7CDF-4EC3-883B-C1B417C52453}"/>
              </a:ext>
            </a:extLst>
          </p:cNvPr>
          <p:cNvSpPr>
            <a:spLocks noGrp="1"/>
          </p:cNvSpPr>
          <p:nvPr>
            <p:ph type="body" idx="1"/>
          </p:nvPr>
        </p:nvSpPr>
        <p:spPr/>
        <p:txBody>
          <a:bodyPr/>
          <a:lstStyle/>
          <a:p>
            <a:r>
              <a:rPr lang="hr-HR" dirty="0"/>
              <a:t>Demo 2A</a:t>
            </a:r>
            <a:endParaRPr lang="en-US" dirty="0"/>
          </a:p>
        </p:txBody>
      </p:sp>
    </p:spTree>
    <p:extLst>
      <p:ext uri="{BB962C8B-B14F-4D97-AF65-F5344CB8AC3E}">
        <p14:creationId xmlns:p14="http://schemas.microsoft.com/office/powerpoint/2010/main" val="373329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87978-F369-448B-80A0-22D1E84254E6}"/>
              </a:ext>
            </a:extLst>
          </p:cNvPr>
          <p:cNvSpPr txBox="1"/>
          <p:nvPr/>
        </p:nvSpPr>
        <p:spPr>
          <a:xfrm>
            <a:off x="1374628" y="2270860"/>
            <a:ext cx="9477059" cy="1938992"/>
          </a:xfrm>
          <a:prstGeom prst="rect">
            <a:avLst/>
          </a:prstGeom>
          <a:noFill/>
        </p:spPr>
        <p:txBody>
          <a:bodyPr wrap="square" rtlCol="0">
            <a:spAutoFit/>
          </a:bodyPr>
          <a:lstStyle/>
          <a:p>
            <a:pPr algn="ctr"/>
            <a:r>
              <a:rPr lang="en-US" sz="6000" dirty="0">
                <a:latin typeface="Segoe UI Light" panose="020B0502040204020203" pitchFamily="34" charset="0"/>
                <a:cs typeface="Segoe UI Light" panose="020B0502040204020203" pitchFamily="34" charset="0"/>
              </a:rPr>
              <a:t>Sponsor slide to come before conference.</a:t>
            </a:r>
          </a:p>
        </p:txBody>
      </p:sp>
    </p:spTree>
    <p:extLst>
      <p:ext uri="{BB962C8B-B14F-4D97-AF65-F5344CB8AC3E}">
        <p14:creationId xmlns:p14="http://schemas.microsoft.com/office/powerpoint/2010/main" val="130294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30C9-66B1-418C-B536-BDF213D1C0B6}"/>
              </a:ext>
            </a:extLst>
          </p:cNvPr>
          <p:cNvSpPr>
            <a:spLocks noGrp="1"/>
          </p:cNvSpPr>
          <p:nvPr>
            <p:ph type="title"/>
          </p:nvPr>
        </p:nvSpPr>
        <p:spPr/>
        <p:txBody>
          <a:bodyPr/>
          <a:lstStyle/>
          <a:p>
            <a:r>
              <a:rPr lang="hr-HR" dirty="0" err="1"/>
              <a:t>Functions</a:t>
            </a:r>
            <a:endParaRPr lang="en-US" dirty="0"/>
          </a:p>
        </p:txBody>
      </p:sp>
      <p:sp>
        <p:nvSpPr>
          <p:cNvPr id="3" name="Text Placeholder 2">
            <a:extLst>
              <a:ext uri="{FF2B5EF4-FFF2-40B4-BE49-F238E27FC236}">
                <a16:creationId xmlns:a16="http://schemas.microsoft.com/office/drawing/2014/main" id="{A34B2484-34ED-47D8-9A3A-684A68C03C93}"/>
              </a:ext>
            </a:extLst>
          </p:cNvPr>
          <p:cNvSpPr>
            <a:spLocks noGrp="1"/>
          </p:cNvSpPr>
          <p:nvPr>
            <p:ph type="body" idx="1"/>
          </p:nvPr>
        </p:nvSpPr>
        <p:spPr/>
        <p:txBody>
          <a:bodyPr/>
          <a:lstStyle/>
          <a:p>
            <a:r>
              <a:rPr lang="hr-HR" dirty="0"/>
              <a:t>Demo 2B</a:t>
            </a:r>
            <a:endParaRPr lang="en-US" dirty="0"/>
          </a:p>
        </p:txBody>
      </p:sp>
    </p:spTree>
    <p:extLst>
      <p:ext uri="{BB962C8B-B14F-4D97-AF65-F5344CB8AC3E}">
        <p14:creationId xmlns:p14="http://schemas.microsoft.com/office/powerpoint/2010/main" val="394843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62A8C-0FD9-47ED-AC00-922289CA33A4}"/>
              </a:ext>
            </a:extLst>
          </p:cNvPr>
          <p:cNvSpPr>
            <a:spLocks noGrp="1"/>
          </p:cNvSpPr>
          <p:nvPr>
            <p:ph type="title"/>
          </p:nvPr>
        </p:nvSpPr>
        <p:spPr/>
        <p:txBody>
          <a:bodyPr/>
          <a:lstStyle/>
          <a:p>
            <a:r>
              <a:rPr lang="hr-HR" dirty="0" err="1"/>
              <a:t>Modules</a:t>
            </a:r>
            <a:r>
              <a:rPr lang="hr-HR" dirty="0"/>
              <a:t> and </a:t>
            </a:r>
            <a:r>
              <a:rPr lang="hr-HR" dirty="0" err="1"/>
              <a:t>PowerShell</a:t>
            </a:r>
            <a:r>
              <a:rPr lang="hr-HR" dirty="0"/>
              <a:t> </a:t>
            </a:r>
            <a:r>
              <a:rPr lang="hr-HR" dirty="0" err="1"/>
              <a:t>gallery</a:t>
            </a:r>
            <a:endParaRPr lang="en-US" dirty="0"/>
          </a:p>
        </p:txBody>
      </p:sp>
      <p:sp>
        <p:nvSpPr>
          <p:cNvPr id="6" name="Content Placeholder 5">
            <a:extLst>
              <a:ext uri="{FF2B5EF4-FFF2-40B4-BE49-F238E27FC236}">
                <a16:creationId xmlns:a16="http://schemas.microsoft.com/office/drawing/2014/main" id="{B70C035C-BD0B-4C3B-A349-F8CFE749BB23}"/>
              </a:ext>
            </a:extLst>
          </p:cNvPr>
          <p:cNvSpPr>
            <a:spLocks noGrp="1"/>
          </p:cNvSpPr>
          <p:nvPr>
            <p:ph idx="1"/>
          </p:nvPr>
        </p:nvSpPr>
        <p:spPr/>
        <p:txBody>
          <a:bodyPr/>
          <a:lstStyle/>
          <a:p>
            <a:r>
              <a:rPr lang="hr-HR" i="1" dirty="0"/>
              <a:t>A</a:t>
            </a:r>
            <a:r>
              <a:rPr lang="en-US" i="1" dirty="0"/>
              <a:t> module</a:t>
            </a:r>
            <a:r>
              <a:rPr lang="en-US" dirty="0"/>
              <a:t> is a set of related Windows PowerShell functionalities, grouped together as a convenient unit (usually saved in a single directory).</a:t>
            </a:r>
            <a:endParaRPr lang="hr-HR" dirty="0"/>
          </a:p>
          <a:p>
            <a:r>
              <a:rPr lang="en-US" dirty="0">
                <a:hlinkClick r:id="rId2"/>
              </a:rPr>
              <a:t>https://www.powershellgallery.com</a:t>
            </a:r>
            <a:r>
              <a:rPr lang="hr-HR" dirty="0"/>
              <a:t> </a:t>
            </a:r>
            <a:endParaRPr lang="en-US" dirty="0"/>
          </a:p>
        </p:txBody>
      </p:sp>
    </p:spTree>
    <p:extLst>
      <p:ext uri="{BB962C8B-B14F-4D97-AF65-F5344CB8AC3E}">
        <p14:creationId xmlns:p14="http://schemas.microsoft.com/office/powerpoint/2010/main" val="306474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2AB1D6-A67E-4083-B017-B489373DD40C}"/>
              </a:ext>
            </a:extLst>
          </p:cNvPr>
          <p:cNvSpPr>
            <a:spLocks noGrp="1"/>
          </p:cNvSpPr>
          <p:nvPr>
            <p:ph type="title"/>
          </p:nvPr>
        </p:nvSpPr>
        <p:spPr/>
        <p:txBody>
          <a:bodyPr/>
          <a:lstStyle/>
          <a:p>
            <a:r>
              <a:rPr lang="hr-HR" dirty="0" err="1"/>
              <a:t>Modules</a:t>
            </a:r>
            <a:endParaRPr lang="en-US" dirty="0"/>
          </a:p>
        </p:txBody>
      </p:sp>
      <p:sp>
        <p:nvSpPr>
          <p:cNvPr id="8" name="Text Placeholder 7">
            <a:extLst>
              <a:ext uri="{FF2B5EF4-FFF2-40B4-BE49-F238E27FC236}">
                <a16:creationId xmlns:a16="http://schemas.microsoft.com/office/drawing/2014/main" id="{24CC7922-F2F6-4457-8B74-524B3E371368}"/>
              </a:ext>
            </a:extLst>
          </p:cNvPr>
          <p:cNvSpPr>
            <a:spLocks noGrp="1"/>
          </p:cNvSpPr>
          <p:nvPr>
            <p:ph type="body" idx="1"/>
          </p:nvPr>
        </p:nvSpPr>
        <p:spPr/>
        <p:txBody>
          <a:bodyPr/>
          <a:lstStyle/>
          <a:p>
            <a:r>
              <a:rPr lang="hr-HR" dirty="0"/>
              <a:t>Demo 3</a:t>
            </a:r>
            <a:endParaRPr lang="en-US" dirty="0"/>
          </a:p>
        </p:txBody>
      </p:sp>
    </p:spTree>
    <p:extLst>
      <p:ext uri="{BB962C8B-B14F-4D97-AF65-F5344CB8AC3E}">
        <p14:creationId xmlns:p14="http://schemas.microsoft.com/office/powerpoint/2010/main" val="345331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514C-BF7A-4A73-9B80-BD67B7A123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22F1D-A61F-4493-B8F0-4919CA07DF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41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392E-633B-4240-95C5-D86570FE42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9B7E1D-B266-4630-BF55-DD6990A496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0984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BFA-71E2-4087-B19D-5E4F2B2C81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7879B1-6446-48C3-9952-F904CDDD17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0425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E5FE-4C7D-4919-9853-CB300FA453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21CA-326B-42B6-81F4-6855F427BB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747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A9E-27FB-4D30-8F4A-22E04141A5CA}"/>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3" name="Content Placeholder 2">
            <a:extLst>
              <a:ext uri="{FF2B5EF4-FFF2-40B4-BE49-F238E27FC236}">
                <a16:creationId xmlns:a16="http://schemas.microsoft.com/office/drawing/2014/main" id="{EBC8BA8E-956F-42B8-B4DE-1D8BFD3A0881}"/>
              </a:ext>
            </a:extLst>
          </p:cNvPr>
          <p:cNvSpPr>
            <a:spLocks noGrp="1"/>
          </p:cNvSpPr>
          <p:nvPr>
            <p:ph idx="1"/>
          </p:nvPr>
        </p:nvSpPr>
        <p:spPr/>
        <p:txBody>
          <a:bodyPr>
            <a:normAutofit/>
          </a:bodyPr>
          <a:lstStyle/>
          <a:p>
            <a:r>
              <a:rPr lang="en-US" sz="2000" dirty="0"/>
              <a:t>SharePoint Patterns and Practices (PnP) contains a library of PowerShell commands (PnP PowerShell) that allows you to perform complex provisioning and artifact management actions towards SharePoint. The commands use CSOM and can work against both SharePoint Online as SharePoint On-Premises.</a:t>
            </a:r>
            <a:endParaRPr lang="hr-HR" sz="2000" dirty="0"/>
          </a:p>
          <a:p>
            <a:endParaRPr lang="hr-HR" sz="2000" dirty="0"/>
          </a:p>
          <a:p>
            <a:endParaRPr lang="hr-HR" sz="2000" dirty="0"/>
          </a:p>
          <a:p>
            <a:endParaRPr lang="hr-HR" sz="2000" dirty="0"/>
          </a:p>
          <a:p>
            <a:endParaRPr lang="hr-HR" sz="2000" dirty="0"/>
          </a:p>
          <a:p>
            <a:endParaRPr lang="hr-HR" sz="2000" dirty="0"/>
          </a:p>
          <a:p>
            <a:endParaRPr lang="hr-HR" sz="2000" dirty="0"/>
          </a:p>
          <a:p>
            <a:r>
              <a:rPr lang="en-US" sz="2000" dirty="0">
                <a:hlinkClick r:id="rId2"/>
              </a:rPr>
              <a:t>https://msdn.microsoft.com/en-us/pnp_powershell/pnp-powershell-overview</a:t>
            </a:r>
            <a:r>
              <a:rPr lang="hr-HR" sz="2000" dirty="0"/>
              <a:t> </a:t>
            </a:r>
            <a:endParaRPr lang="en-US" sz="2000" dirty="0"/>
          </a:p>
        </p:txBody>
      </p:sp>
      <p:graphicFrame>
        <p:nvGraphicFramePr>
          <p:cNvPr id="4" name="Table 3">
            <a:extLst>
              <a:ext uri="{FF2B5EF4-FFF2-40B4-BE49-F238E27FC236}">
                <a16:creationId xmlns:a16="http://schemas.microsoft.com/office/drawing/2014/main" id="{2FEEF6DC-93E4-47A8-87F2-D67E69C3E265}"/>
              </a:ext>
            </a:extLst>
          </p:cNvPr>
          <p:cNvGraphicFramePr>
            <a:graphicFrameLocks noGrp="1"/>
          </p:cNvGraphicFramePr>
          <p:nvPr>
            <p:extLst>
              <p:ext uri="{D42A27DB-BD31-4B8C-83A1-F6EECF244321}">
                <p14:modId xmlns:p14="http://schemas.microsoft.com/office/powerpoint/2010/main" val="3916638286"/>
              </p:ext>
            </p:extLst>
          </p:nvPr>
        </p:nvGraphicFramePr>
        <p:xfrm>
          <a:off x="1066800" y="3328828"/>
          <a:ext cx="10287000" cy="1859280"/>
        </p:xfrm>
        <a:graphic>
          <a:graphicData uri="http://schemas.openxmlformats.org/drawingml/2006/table">
            <a:tbl>
              <a:tblPr/>
              <a:tblGrid>
                <a:gridCol w="5143500">
                  <a:extLst>
                    <a:ext uri="{9D8B030D-6E8A-4147-A177-3AD203B41FA5}">
                      <a16:colId xmlns:a16="http://schemas.microsoft.com/office/drawing/2014/main" val="3610402813"/>
                    </a:ext>
                  </a:extLst>
                </a:gridCol>
                <a:gridCol w="5143500">
                  <a:extLst>
                    <a:ext uri="{9D8B030D-6E8A-4147-A177-3AD203B41FA5}">
                      <a16:colId xmlns:a16="http://schemas.microsoft.com/office/drawing/2014/main" val="474273757"/>
                    </a:ext>
                  </a:extLst>
                </a:gridCol>
              </a:tblGrid>
              <a:tr h="335002">
                <a:tc>
                  <a:txBody>
                    <a:bodyPr/>
                    <a:lstStyle/>
                    <a:p>
                      <a:pPr algn="l" latinLnBrk="0"/>
                      <a:r>
                        <a:rPr lang="en-US" b="1">
                          <a:solidFill>
                            <a:srgbClr val="000000"/>
                          </a:solidFill>
                          <a:effectLst/>
                          <a:latin typeface="Segoe UI Semibold" panose="020B0702040204020203" pitchFamily="34" charset="0"/>
                        </a:rPr>
                        <a:t>SharePoint Version</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b="1" dirty="0">
                          <a:solidFill>
                            <a:srgbClr val="000000"/>
                          </a:solidFill>
                          <a:effectLst/>
                          <a:latin typeface="Segoe UI Semibold" panose="020B0702040204020203" pitchFamily="34" charset="0"/>
                        </a:rPr>
                        <a:t>Command to install</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49972117"/>
                  </a:ext>
                </a:extLst>
              </a:tr>
              <a:tr h="335002">
                <a:tc>
                  <a:txBody>
                    <a:bodyPr/>
                    <a:lstStyle/>
                    <a:p>
                      <a:pPr latinLnBrk="0"/>
                      <a:r>
                        <a:rPr lang="en-US">
                          <a:effectLst/>
                        </a:rPr>
                        <a:t>SharePoint 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80183442"/>
                  </a:ext>
                </a:extLst>
              </a:tr>
              <a:tr h="335002">
                <a:tc>
                  <a:txBody>
                    <a:bodyPr/>
                    <a:lstStyle/>
                    <a:p>
                      <a:pPr latinLnBrk="0"/>
                      <a:r>
                        <a:rPr lang="en-US" dirty="0">
                          <a:effectLst/>
                        </a:rPr>
                        <a:t>SharePoint 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4741842"/>
                  </a:ext>
                </a:extLst>
              </a:tr>
              <a:tr h="335002">
                <a:tc>
                  <a:txBody>
                    <a:bodyPr/>
                    <a:lstStyle/>
                    <a:p>
                      <a:pPr latinLnBrk="0"/>
                      <a:r>
                        <a:rPr lang="en-US">
                          <a:effectLst/>
                        </a:rPr>
                        <a:t>SharePoint 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dirty="0">
                          <a:effectLst/>
                        </a:rPr>
                        <a:t>Install-Module SharePointPnPPowerShell2013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4273237173"/>
                  </a:ext>
                </a:extLst>
              </a:tr>
            </a:tbl>
          </a:graphicData>
        </a:graphic>
      </p:graphicFrame>
    </p:spTree>
    <p:extLst>
      <p:ext uri="{BB962C8B-B14F-4D97-AF65-F5344CB8AC3E}">
        <p14:creationId xmlns:p14="http://schemas.microsoft.com/office/powerpoint/2010/main" val="2846410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7825-E0FA-4BFB-9192-2BEBB92640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3755BD-7287-4929-8871-8456B095491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FCE7F4F-38DF-46EB-89F5-E81665027FD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119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F81F2-32AC-4943-8DDB-009A49D31089}"/>
              </a:ext>
            </a:extLst>
          </p:cNvPr>
          <p:cNvPicPr>
            <a:picLocks noChangeAspect="1"/>
          </p:cNvPicPr>
          <p:nvPr/>
        </p:nvPicPr>
        <p:blipFill rotWithShape="1">
          <a:blip r:embed="rId2">
            <a:extLst>
              <a:ext uri="{28A0092B-C50C-407E-A947-70E740481C1C}">
                <a14:useLocalDpi xmlns:a14="http://schemas.microsoft.com/office/drawing/2010/main" val="0"/>
              </a:ext>
            </a:extLst>
          </a:blip>
          <a:srcRect t="13727" b="2630"/>
          <a:stretch/>
        </p:blipFill>
        <p:spPr>
          <a:xfrm>
            <a:off x="20" y="10"/>
            <a:ext cx="12191980" cy="6857990"/>
          </a:xfrm>
          <a:prstGeom prst="rect">
            <a:avLst/>
          </a:prstGeom>
        </p:spPr>
      </p:pic>
      <p:sp>
        <p:nvSpPr>
          <p:cNvPr id="4" name="Sous-titre 2">
            <a:extLst>
              <a:ext uri="{FF2B5EF4-FFF2-40B4-BE49-F238E27FC236}">
                <a16:creationId xmlns:a16="http://schemas.microsoft.com/office/drawing/2014/main" id="{B0E7A574-83C2-4287-A89C-2E143C3D7D73}"/>
              </a:ext>
            </a:extLst>
          </p:cNvPr>
          <p:cNvSpPr txBox="1">
            <a:spLocks/>
          </p:cNvSpPr>
          <p:nvPr/>
        </p:nvSpPr>
        <p:spPr>
          <a:xfrm>
            <a:off x="463741" y="5912923"/>
            <a:ext cx="8377478" cy="8356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latin typeface="Segoe UI Light" panose="020B0502040204020203" pitchFamily="34" charset="0"/>
                <a:cs typeface="Segoe UI Light" panose="020B0502040204020203" pitchFamily="34" charset="0"/>
              </a:rPr>
              <a:t>Thank you, for your     for #SPSParis</a:t>
            </a:r>
          </a:p>
        </p:txBody>
      </p:sp>
      <p:pic>
        <p:nvPicPr>
          <p:cNvPr id="5" name="Image 1">
            <a:extLst>
              <a:ext uri="{FF2B5EF4-FFF2-40B4-BE49-F238E27FC236}">
                <a16:creationId xmlns:a16="http://schemas.microsoft.com/office/drawing/2014/main" id="{80289BF3-E477-4E84-A754-F9AF6EBA535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43818" y="450345"/>
            <a:ext cx="2932352" cy="931854"/>
          </a:xfrm>
          <a:prstGeom prst="rect">
            <a:avLst/>
          </a:prstGeom>
        </p:spPr>
      </p:pic>
      <p:pic>
        <p:nvPicPr>
          <p:cNvPr id="6" name="Image 2">
            <a:extLst>
              <a:ext uri="{FF2B5EF4-FFF2-40B4-BE49-F238E27FC236}">
                <a16:creationId xmlns:a16="http://schemas.microsoft.com/office/drawing/2014/main" id="{E8020F1C-D38C-4448-8DDE-7D7F2B79E48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29436" y="655353"/>
            <a:ext cx="2372126" cy="521838"/>
          </a:xfrm>
          <a:prstGeom prst="rect">
            <a:avLst/>
          </a:prstGeom>
        </p:spPr>
      </p:pic>
      <p:pic>
        <p:nvPicPr>
          <p:cNvPr id="12" name="Graphic 11" descr="Heart">
            <a:extLst>
              <a:ext uri="{FF2B5EF4-FFF2-40B4-BE49-F238E27FC236}">
                <a16:creationId xmlns:a16="http://schemas.microsoft.com/office/drawing/2014/main" id="{9ED70D8C-7022-4582-94DA-A1FABDC0A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674" y="5945830"/>
            <a:ext cx="648080" cy="648080"/>
          </a:xfrm>
          <a:prstGeom prst="rect">
            <a:avLst/>
          </a:prstGeom>
        </p:spPr>
      </p:pic>
    </p:spTree>
    <p:extLst>
      <p:ext uri="{BB962C8B-B14F-4D97-AF65-F5344CB8AC3E}">
        <p14:creationId xmlns:p14="http://schemas.microsoft.com/office/powerpoint/2010/main" val="212096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97F08-0470-4964-BC68-0113A841A9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7826-CD13-4FC3-A685-B12B80A17BEF}"/>
              </a:ext>
            </a:extLst>
          </p:cNvPr>
          <p:cNvSpPr/>
          <p:nvPr/>
        </p:nvSpPr>
        <p:spPr>
          <a:xfrm>
            <a:off x="0" y="0"/>
            <a:ext cx="12192000" cy="2707081"/>
          </a:xfrm>
          <a:prstGeom prst="rect">
            <a:avLst/>
          </a:prstGeom>
          <a:solidFill>
            <a:srgbClr val="37B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16" name="Content Placeholder 15">
            <a:extLst>
              <a:ext uri="{FF2B5EF4-FFF2-40B4-BE49-F238E27FC236}">
                <a16:creationId xmlns:a16="http://schemas.microsoft.com/office/drawing/2014/main" id="{E4D185ED-E202-4816-BC9B-A5C8C33EBD28}"/>
              </a:ext>
            </a:extLst>
          </p:cNvPr>
          <p:cNvPicPr>
            <a:picLocks noGrp="1" noChangeAspect="1"/>
          </p:cNvPicPr>
          <p:nvPr>
            <p:ph sz="quarter" idx="4294967295"/>
          </p:nvPr>
        </p:nvPicPr>
        <p:blipFill>
          <a:blip r:embed="rId2"/>
          <a:stretch>
            <a:fillRect/>
          </a:stretch>
        </p:blipFill>
        <p:spPr>
          <a:xfrm>
            <a:off x="1407695" y="3369860"/>
            <a:ext cx="9399787" cy="2097845"/>
          </a:xfrm>
          <a:prstGeom prst="rect">
            <a:avLst/>
          </a:prstGeom>
        </p:spPr>
      </p:pic>
      <p:sp>
        <p:nvSpPr>
          <p:cNvPr id="3" name="TextBox 2">
            <a:extLst>
              <a:ext uri="{FF2B5EF4-FFF2-40B4-BE49-F238E27FC236}">
                <a16:creationId xmlns:a16="http://schemas.microsoft.com/office/drawing/2014/main" id="{2AE2D392-F677-4634-86B4-81951FD4978A}"/>
              </a:ext>
            </a:extLst>
          </p:cNvPr>
          <p:cNvSpPr txBox="1"/>
          <p:nvPr/>
        </p:nvSpPr>
        <p:spPr>
          <a:xfrm>
            <a:off x="423593" y="577489"/>
            <a:ext cx="7146799" cy="1877437"/>
          </a:xfrm>
          <a:prstGeom prst="rect">
            <a:avLst/>
          </a:prstGeom>
          <a:noFill/>
        </p:spPr>
        <p:txBody>
          <a:bodyPr wrap="square" rtlCol="0">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Segoe UI Light"/>
                <a:ea typeface="+mn-ea"/>
                <a:cs typeface="+mn-cs"/>
              </a:rPr>
              <a:t>SysKit</a:t>
            </a:r>
            <a:r>
              <a:rPr kumimoji="0" lang="en-US" sz="1800" b="1" i="0" u="none" strike="noStrike" kern="1200" cap="none" spc="0" normalizeH="0" baseline="0" noProof="0" dirty="0">
                <a:ln>
                  <a:noFill/>
                </a:ln>
                <a:solidFill>
                  <a:srgbClr val="FFFFFF"/>
                </a:solidFill>
                <a:effectLst/>
                <a:uLnTx/>
                <a:uFillTx/>
                <a:latin typeface="Segoe UI 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is a software development company based in Zagreb, Croatia, Europe founded in 2009.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We create innovative software solutions for SharePoint, Office 365, SQL Server, RDS, and Citrix admins and consultants.​</a:t>
            </a:r>
            <a:endParaRPr kumimoji="0" lang="hr-HR"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hr-HR" sz="2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73EBC6-6743-43CF-8925-964061BAEB75}"/>
              </a:ext>
            </a:extLst>
          </p:cNvPr>
          <p:cNvGrpSpPr/>
          <p:nvPr/>
        </p:nvGrpSpPr>
        <p:grpSpPr>
          <a:xfrm>
            <a:off x="7993985" y="476232"/>
            <a:ext cx="3816000" cy="1800000"/>
            <a:chOff x="8129214" y="2266693"/>
            <a:chExt cx="3816000" cy="1800000"/>
          </a:xfrm>
        </p:grpSpPr>
        <p:sp>
          <p:nvSpPr>
            <p:cNvPr id="6" name="Rectangle 5">
              <a:extLst>
                <a:ext uri="{FF2B5EF4-FFF2-40B4-BE49-F238E27FC236}">
                  <a16:creationId xmlns:a16="http://schemas.microsoft.com/office/drawing/2014/main" id="{144735CE-5CEF-4BD9-A082-C85370CB0B58}"/>
                </a:ext>
              </a:extLst>
            </p:cNvPr>
            <p:cNvSpPr/>
            <p:nvPr/>
          </p:nvSpPr>
          <p:spPr>
            <a:xfrm>
              <a:off x="8129214" y="2266693"/>
              <a:ext cx="3816000" cy="548253"/>
            </a:xfrm>
            <a:prstGeom prst="rect">
              <a:avLst/>
            </a:pr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Technology Partners</a:t>
              </a:r>
            </a:p>
          </p:txBody>
        </p:sp>
        <p:sp>
          <p:nvSpPr>
            <p:cNvPr id="7" name="Rectangle 6">
              <a:extLst>
                <a:ext uri="{FF2B5EF4-FFF2-40B4-BE49-F238E27FC236}">
                  <a16:creationId xmlns:a16="http://schemas.microsoft.com/office/drawing/2014/main" id="{D0E7B0A9-CA91-40E8-8D51-66B8FAD2A966}"/>
                </a:ext>
              </a:extLst>
            </p:cNvPr>
            <p:cNvSpPr/>
            <p:nvPr/>
          </p:nvSpPr>
          <p:spPr>
            <a:xfrm>
              <a:off x="8129214" y="2814946"/>
              <a:ext cx="3816000" cy="12517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dirty="0">
                <a:ln>
                  <a:noFill/>
                </a:ln>
                <a:solidFill>
                  <a:srgbClr val="F79428"/>
                </a:solidFill>
                <a:effectLst/>
                <a:uLnTx/>
                <a:uFillTx/>
                <a:latin typeface="Segoe UI"/>
                <a:ea typeface="+mn-ea"/>
                <a:cs typeface="+mn-cs"/>
              </a:endParaRPr>
            </a:p>
          </p:txBody>
        </p:sp>
        <p:pic>
          <p:nvPicPr>
            <p:cNvPr id="8" name="Picture 2" descr="http://acceleratio.wpengine.netdna-cdn.com/wp-content/uploads/2012/12/ms-partner-logo.png">
              <a:extLst>
                <a:ext uri="{FF2B5EF4-FFF2-40B4-BE49-F238E27FC236}">
                  <a16:creationId xmlns:a16="http://schemas.microsoft.com/office/drawing/2014/main" id="{0E34C76B-42AB-46BE-BD52-EFBE27612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47" y="3353556"/>
              <a:ext cx="1462913" cy="3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acceleratio.wpengine.netdna-cdn.com/wp-content/uploads/2012/12/citrix-ready.png">
              <a:extLst>
                <a:ext uri="{FF2B5EF4-FFF2-40B4-BE49-F238E27FC236}">
                  <a16:creationId xmlns:a16="http://schemas.microsoft.com/office/drawing/2014/main" id="{4B9C7E28-705C-4A67-94B7-0F58B200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436" y="3178504"/>
              <a:ext cx="843090" cy="715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acceleratio.wpengine.netdna-cdn.com/wp-content/uploads/2012/12/vmware.png">
              <a:extLst>
                <a:ext uri="{FF2B5EF4-FFF2-40B4-BE49-F238E27FC236}">
                  <a16:creationId xmlns:a16="http://schemas.microsoft.com/office/drawing/2014/main" id="{B6F18EC4-5A06-4D24-A9F6-605892B4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364" y="3237667"/>
              <a:ext cx="756334" cy="597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9470136"/>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2C456C-4512-41E3-8BD4-4462C5A26E56}"/>
              </a:ext>
            </a:extLst>
          </p:cNvPr>
          <p:cNvSpPr>
            <a:spLocks noGrp="1"/>
          </p:cNvSpPr>
          <p:nvPr>
            <p:ph type="body" sz="quarter" idx="10"/>
          </p:nvPr>
        </p:nvSpPr>
        <p:spPr>
          <a:xfrm>
            <a:off x="5259200" y="1641864"/>
            <a:ext cx="5958709" cy="793394"/>
          </a:xfrm>
        </p:spPr>
        <p:txBody>
          <a:bodyPr/>
          <a:lstStyle/>
          <a:p>
            <a:r>
              <a:rPr lang="hr-HR" dirty="0">
                <a:solidFill>
                  <a:schemeClr val="accent6"/>
                </a:solidFill>
              </a:rPr>
              <a:t>SPDocKit</a:t>
            </a:r>
          </a:p>
          <a:p>
            <a:r>
              <a:rPr lang="en-US" sz="3000" dirty="0">
                <a:solidFill>
                  <a:schemeClr val="accent6"/>
                </a:solidFill>
              </a:rPr>
              <a:t>Microsoft </a:t>
            </a:r>
            <a:r>
              <a:rPr lang="hr-HR" sz="3000" dirty="0">
                <a:solidFill>
                  <a:schemeClr val="accent6"/>
                </a:solidFill>
              </a:rPr>
              <a:t>SharePoint Admin</a:t>
            </a:r>
            <a:r>
              <a:rPr lang="en-US" sz="3000" dirty="0" err="1">
                <a:solidFill>
                  <a:schemeClr val="accent6"/>
                </a:solidFill>
              </a:rPr>
              <a:t>istration</a:t>
            </a:r>
            <a:endParaRPr lang="en-US" sz="3000" dirty="0">
              <a:solidFill>
                <a:schemeClr val="accent6"/>
              </a:solidFill>
            </a:endParaRPr>
          </a:p>
          <a:p>
            <a:pPr marL="457200" indent="-457200">
              <a:buFont typeface="Arial" panose="020B0604020202020204" pitchFamily="34" charset="0"/>
              <a:buChar char="•"/>
            </a:pPr>
            <a:r>
              <a:rPr lang="en-US" sz="2400" dirty="0">
                <a:solidFill>
                  <a:schemeClr val="accent6"/>
                </a:solidFill>
              </a:rPr>
              <a:t>Governance</a:t>
            </a:r>
          </a:p>
          <a:p>
            <a:pPr marL="457200" indent="-457200">
              <a:buFont typeface="Arial" panose="020B0604020202020204" pitchFamily="34" charset="0"/>
              <a:buChar char="•"/>
            </a:pPr>
            <a:r>
              <a:rPr lang="en-US" sz="2400" dirty="0">
                <a:solidFill>
                  <a:schemeClr val="accent6"/>
                </a:solidFill>
              </a:rPr>
              <a:t>Reports</a:t>
            </a:r>
          </a:p>
          <a:p>
            <a:pPr marL="457200" indent="-457200">
              <a:buFont typeface="Arial" panose="020B0604020202020204" pitchFamily="34" charset="0"/>
              <a:buChar char="•"/>
            </a:pPr>
            <a:r>
              <a:rPr lang="en-US" sz="2400" dirty="0">
                <a:solidFill>
                  <a:schemeClr val="accent6"/>
                </a:solidFill>
              </a:rPr>
              <a:t>Documentation</a:t>
            </a:r>
          </a:p>
          <a:p>
            <a:pPr marL="457200" indent="-457200">
              <a:buFont typeface="Arial" panose="020B0604020202020204" pitchFamily="34" charset="0"/>
              <a:buChar char="•"/>
            </a:pPr>
            <a:r>
              <a:rPr lang="en-US" sz="2400" dirty="0">
                <a:solidFill>
                  <a:schemeClr val="accent6"/>
                </a:solidFill>
              </a:rPr>
              <a:t>Management</a:t>
            </a:r>
            <a:endParaRPr lang="hr-HR" sz="2400" dirty="0">
              <a:solidFill>
                <a:schemeClr val="accent6"/>
              </a:solidFill>
            </a:endParaRPr>
          </a:p>
        </p:txBody>
      </p:sp>
      <p:sp>
        <p:nvSpPr>
          <p:cNvPr id="3" name="Text Placeholder 3">
            <a:extLst/>
          </p:cNvPr>
          <p:cNvSpPr txBox="1">
            <a:spLocks/>
          </p:cNvSpPr>
          <p:nvPr/>
        </p:nvSpPr>
        <p:spPr>
          <a:xfrm>
            <a:off x="4082715" y="6393945"/>
            <a:ext cx="3661387" cy="464055"/>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www.syskit.com</a:t>
            </a:r>
            <a:endParaRPr kumimoji="0" lang="hr-HR"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673280657"/>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1230936" y="326152"/>
            <a:ext cx="10219778" cy="506412"/>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hr-HR" sz="2400" b="0" i="0" u="none" strike="noStrike" kern="1200" cap="none" spc="0" normalizeH="0" baseline="0" noProof="0" dirty="0">
                <a:ln>
                  <a:noFill/>
                </a:ln>
                <a:solidFill>
                  <a:srgbClr val="F19836"/>
                </a:solidFill>
                <a:effectLst/>
                <a:uLnTx/>
                <a:uFillTx/>
                <a:latin typeface="Segoe UI Light" panose="020B0502040204020203" pitchFamily="34" charset="0"/>
                <a:ea typeface="+mn-ea"/>
                <a:cs typeface="+mn-cs"/>
              </a:rPr>
              <a:t>SharePoint Documentation, Reporting &amp; Management</a:t>
            </a:r>
            <a:endParaRPr kumimoji="0" lang="en-US" sz="3200" b="0" i="0" u="none" strike="noStrike" kern="1200" cap="none" spc="0" normalizeH="0" baseline="0" noProof="0" dirty="0">
              <a:ln>
                <a:noFill/>
              </a:ln>
              <a:solidFill>
                <a:srgbClr val="F19836"/>
              </a:solidFill>
              <a:effectLst/>
              <a:uLnTx/>
              <a:uFillTx/>
              <a:latin typeface="Segoe UI Light" panose="020B0502040204020203" pitchFamily="34" charset="0"/>
              <a:ea typeface="+mn-ea"/>
              <a:cs typeface="+mn-cs"/>
            </a:endParaRPr>
          </a:p>
        </p:txBody>
      </p:sp>
      <p:pic>
        <p:nvPicPr>
          <p:cNvPr id="12" name="Picture 11"/>
          <p:cNvPicPr>
            <a:picLocks noChangeAspect="1"/>
          </p:cNvPicPr>
          <p:nvPr/>
        </p:nvPicPr>
        <p:blipFill>
          <a:blip r:embed="rId3"/>
          <a:stretch>
            <a:fillRect/>
          </a:stretch>
        </p:blipFill>
        <p:spPr>
          <a:xfrm>
            <a:off x="1367512" y="960071"/>
            <a:ext cx="9489062" cy="38109"/>
          </a:xfrm>
          <a:prstGeom prst="rect">
            <a:avLst/>
          </a:prstGeom>
        </p:spPr>
      </p:pic>
      <p:graphicFrame>
        <p:nvGraphicFramePr>
          <p:cNvPr id="14" name="Content Placeholder 6"/>
          <p:cNvGraphicFramePr>
            <a:graphicFrameLocks noGrp="1"/>
          </p:cNvGraphicFramePr>
          <p:nvPr>
            <p:ph type="pic" sz="quarter" idx="4294967295"/>
            <p:extLst/>
          </p:nvPr>
        </p:nvGraphicFramePr>
        <p:xfrm>
          <a:off x="-1649871" y="873106"/>
          <a:ext cx="9505950" cy="5346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6340825" y="1502420"/>
            <a:ext cx="43306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555759"/>
                </a:solidFill>
                <a:effectLst/>
                <a:uLnTx/>
                <a:uFillTx/>
                <a:latin typeface="Segoe UI Light"/>
                <a:ea typeface="+mn-ea"/>
                <a:cs typeface="+mn-cs"/>
              </a:rPr>
              <a:t>Once upon a time there was a tool that could help you create a SharePoint farm documentation with just a few clicks...</a:t>
            </a:r>
          </a:p>
        </p:txBody>
      </p:sp>
      <p:sp>
        <p:nvSpPr>
          <p:cNvPr id="3" name="Arrow: Chevron 2"/>
          <p:cNvSpPr/>
          <p:nvPr/>
        </p:nvSpPr>
        <p:spPr>
          <a:xfrm>
            <a:off x="5637246" y="1607674"/>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5" name="Arrow: Chevron 14"/>
          <p:cNvSpPr/>
          <p:nvPr/>
        </p:nvSpPr>
        <p:spPr>
          <a:xfrm rot="5400000">
            <a:off x="8041696" y="2909404"/>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6" name="TextBox 15"/>
          <p:cNvSpPr txBox="1"/>
          <p:nvPr/>
        </p:nvSpPr>
        <p:spPr>
          <a:xfrm>
            <a:off x="6157937" y="3602163"/>
            <a:ext cx="43306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555759"/>
                </a:solidFill>
                <a:effectLst/>
                <a:uLnTx/>
                <a:uFillTx/>
                <a:latin typeface="Segoe UI Light"/>
                <a:ea typeface="+mn-ea"/>
                <a:cs typeface="+mn-cs"/>
              </a:rPr>
              <a:t>It grew and became....</a:t>
            </a:r>
          </a:p>
        </p:txBody>
      </p:sp>
      <p:sp>
        <p:nvSpPr>
          <p:cNvPr id="17" name="Arrow: Chevron 16"/>
          <p:cNvSpPr/>
          <p:nvPr/>
        </p:nvSpPr>
        <p:spPr>
          <a:xfrm rot="5400000">
            <a:off x="8089641" y="4227485"/>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8" name="TextBox 17"/>
          <p:cNvSpPr txBox="1"/>
          <p:nvPr/>
        </p:nvSpPr>
        <p:spPr>
          <a:xfrm>
            <a:off x="6175052" y="5041827"/>
            <a:ext cx="43306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F19836"/>
                </a:solidFill>
                <a:effectLst/>
                <a:uLnTx/>
                <a:uFillTx/>
                <a:latin typeface="Segoe UI Light"/>
                <a:ea typeface="+mn-ea"/>
                <a:cs typeface="+mn-cs"/>
              </a:rPr>
              <a:t>The ultimate SharePoint admin tool for every admin and consultant!</a:t>
            </a:r>
          </a:p>
        </p:txBody>
      </p:sp>
    </p:spTree>
    <p:extLst>
      <p:ext uri="{BB962C8B-B14F-4D97-AF65-F5344CB8AC3E}">
        <p14:creationId xmlns:p14="http://schemas.microsoft.com/office/powerpoint/2010/main" val="271691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6963" y="2768320"/>
            <a:ext cx="2924070"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Developed for </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administrators and </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consultants to automate routine administrator tasks.</a:t>
            </a:r>
          </a:p>
        </p:txBody>
      </p:sp>
      <p:sp>
        <p:nvSpPr>
          <p:cNvPr id="5" name="Rectangle 4"/>
          <p:cNvSpPr/>
          <p:nvPr/>
        </p:nvSpPr>
        <p:spPr>
          <a:xfrm>
            <a:off x="4793160" y="2768319"/>
            <a:ext cx="2577476"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Enhance SharePoint farm performance, save time, prevent and detect potential issues.</a:t>
            </a:r>
          </a:p>
        </p:txBody>
      </p:sp>
      <p:sp>
        <p:nvSpPr>
          <p:cNvPr id="11" name="Text Placeholder 3"/>
          <p:cNvSpPr txBox="1">
            <a:spLocks/>
          </p:cNvSpPr>
          <p:nvPr/>
        </p:nvSpPr>
        <p:spPr>
          <a:xfrm>
            <a:off x="974379" y="232465"/>
            <a:ext cx="10219778" cy="506412"/>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hr-HR" sz="3600" b="0" i="0" u="none" strike="noStrike" kern="1200" cap="none" spc="0" normalizeH="0" baseline="0" noProof="0" dirty="0">
                <a:ln>
                  <a:noFill/>
                </a:ln>
                <a:solidFill>
                  <a:srgbClr val="F0963F"/>
                </a:solidFill>
                <a:effectLst/>
                <a:uLnTx/>
                <a:uFillTx/>
                <a:latin typeface="Segoe UI Light" panose="020B0502040204020203" pitchFamily="34" charset="0"/>
                <a:ea typeface="+mn-ea"/>
                <a:cs typeface="+mn-cs"/>
              </a:rPr>
              <a:t>SPDocKit Benefits</a:t>
            </a:r>
          </a:p>
        </p:txBody>
      </p:sp>
      <p:pic>
        <p:nvPicPr>
          <p:cNvPr id="12" name="Picture 11"/>
          <p:cNvPicPr>
            <a:picLocks noChangeAspect="1"/>
          </p:cNvPicPr>
          <p:nvPr/>
        </p:nvPicPr>
        <p:blipFill>
          <a:blip r:embed="rId3"/>
          <a:stretch>
            <a:fillRect/>
          </a:stretch>
        </p:blipFill>
        <p:spPr>
          <a:xfrm>
            <a:off x="1367512" y="960071"/>
            <a:ext cx="9489062" cy="38109"/>
          </a:xfrm>
          <a:prstGeom prst="rect">
            <a:avLst/>
          </a:prstGeom>
        </p:spPr>
      </p:pic>
      <p:sp>
        <p:nvSpPr>
          <p:cNvPr id="13" name="Rectangle 12"/>
          <p:cNvSpPr/>
          <p:nvPr/>
        </p:nvSpPr>
        <p:spPr>
          <a:xfrm>
            <a:off x="7792763" y="2768318"/>
            <a:ext cx="2798540"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Maintain high productivity and business continuity.</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Increase data security. Save money. </a:t>
            </a:r>
            <a:endPar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endParaRPr>
          </a:p>
        </p:txBody>
      </p:sp>
      <p:pic>
        <p:nvPicPr>
          <p:cNvPr id="1026" name="Picture 2" descr="https://www.spdockit.com/wp-content/uploads/2016/02/benefi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48" y="1779570"/>
            <a:ext cx="636500" cy="63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pdockit.com/wp-content/uploads/2016/02/benefit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710" y="1740632"/>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spdockit.com/wp-content/uploads/2016/02/benefit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70" y="1760516"/>
            <a:ext cx="694491" cy="69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7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67E6F3-8117-4F63-8FB9-6A4E18D721C1}"/>
              </a:ext>
            </a:extLst>
          </p:cNvPr>
          <p:cNvSpPr>
            <a:spLocks noGrp="1"/>
          </p:cNvSpPr>
          <p:nvPr>
            <p:ph sz="quarter" idx="33"/>
          </p:nvPr>
        </p:nvSpPr>
        <p:spPr>
          <a:xfrm>
            <a:off x="582850" y="3829032"/>
            <a:ext cx="4656202" cy="2600258"/>
          </a:xfrm>
        </p:spPr>
        <p:txBody>
          <a:bodyPr/>
          <a:lstStyle/>
          <a:p>
            <a:r>
              <a:rPr lang="hr-HR" sz="2800" dirty="0">
                <a:solidFill>
                  <a:schemeClr val="bg1"/>
                </a:solidFill>
              </a:rPr>
              <a:t>Generate Farm Documentation</a:t>
            </a:r>
          </a:p>
          <a:p>
            <a:endParaRPr lang="hr-HR" dirty="0"/>
          </a:p>
          <a:p>
            <a:pPr marL="342900" indent="-342900">
              <a:buFont typeface="Wingdings" panose="05000000000000000000" pitchFamily="2" charset="2"/>
              <a:buChar char="ü"/>
            </a:pPr>
            <a:r>
              <a:rPr lang="en-US" dirty="0"/>
              <a:t>Contains all of the system and configuration settings</a:t>
            </a:r>
            <a:endParaRPr lang="hr-HR" dirty="0"/>
          </a:p>
          <a:p>
            <a:pPr marL="342900" indent="-342900">
              <a:buFont typeface="Wingdings" panose="05000000000000000000" pitchFamily="2" charset="2"/>
              <a:buChar char="ü"/>
            </a:pPr>
            <a:r>
              <a:rPr lang="hr-HR" dirty="0"/>
              <a:t>S</a:t>
            </a:r>
            <a:r>
              <a:rPr lang="en-US" dirty="0" err="1"/>
              <a:t>aves</a:t>
            </a:r>
            <a:r>
              <a:rPr lang="en-US" dirty="0"/>
              <a:t> hours of manually pasting data</a:t>
            </a:r>
          </a:p>
          <a:p>
            <a:endParaRPr lang="hr-HR" dirty="0"/>
          </a:p>
          <a:p>
            <a:endParaRPr lang="hr-HR" dirty="0"/>
          </a:p>
          <a:p>
            <a:endParaRPr lang="hr-HR" dirty="0"/>
          </a:p>
        </p:txBody>
      </p:sp>
      <p:sp>
        <p:nvSpPr>
          <p:cNvPr id="5" name="Content Placeholder 4">
            <a:extLst>
              <a:ext uri="{FF2B5EF4-FFF2-40B4-BE49-F238E27FC236}">
                <a16:creationId xmlns:a16="http://schemas.microsoft.com/office/drawing/2014/main" id="{C58441CE-5158-4D43-B814-0FFEDA033CA2}"/>
              </a:ext>
            </a:extLst>
          </p:cNvPr>
          <p:cNvSpPr>
            <a:spLocks noGrp="1"/>
          </p:cNvSpPr>
          <p:nvPr>
            <p:ph sz="quarter" idx="34"/>
          </p:nvPr>
        </p:nvSpPr>
        <p:spPr>
          <a:xfrm>
            <a:off x="6572915" y="3819711"/>
            <a:ext cx="5356816" cy="2600258"/>
          </a:xfrm>
        </p:spPr>
        <p:txBody>
          <a:bodyPr/>
          <a:lstStyle/>
          <a:p>
            <a:r>
              <a:rPr lang="hr-HR" sz="2800" dirty="0">
                <a:solidFill>
                  <a:schemeClr val="bg1"/>
                </a:solidFill>
              </a:rPr>
              <a:t>Manage Permissions</a:t>
            </a:r>
          </a:p>
          <a:p>
            <a:endParaRPr lang="hr-HR" dirty="0"/>
          </a:p>
          <a:p>
            <a:pPr marL="342900" indent="-342900">
              <a:buFont typeface="Wingdings" panose="05000000000000000000" pitchFamily="2" charset="2"/>
              <a:buChar char="ü"/>
            </a:pPr>
            <a:r>
              <a:rPr lang="hr-HR" dirty="0"/>
              <a:t>A</a:t>
            </a:r>
            <a:r>
              <a:rPr lang="en-US" dirty="0" err="1"/>
              <a:t>udit</a:t>
            </a:r>
            <a:r>
              <a:rPr lang="en-US" dirty="0"/>
              <a:t> changes and modify </a:t>
            </a:r>
            <a:br>
              <a:rPr lang="en-US" dirty="0"/>
            </a:br>
            <a:r>
              <a:rPr lang="en-US" dirty="0"/>
              <a:t>Microsoft SharePoint permissions</a:t>
            </a:r>
            <a:endParaRPr lang="hr-HR" dirty="0"/>
          </a:p>
          <a:p>
            <a:pPr marL="342900" indent="-342900">
              <a:buFont typeface="Wingdings" panose="05000000000000000000" pitchFamily="2" charset="2"/>
              <a:buChar char="ü"/>
            </a:pPr>
            <a:r>
              <a:rPr lang="en-US" dirty="0"/>
              <a:t>Edit, clone, and transfer permissions between users and groups + restore!</a:t>
            </a:r>
            <a:br>
              <a:rPr lang="hr-HR" dirty="0"/>
            </a:br>
            <a:endParaRPr lang="hr-HR" dirty="0"/>
          </a:p>
        </p:txBody>
      </p:sp>
      <p:sp>
        <p:nvSpPr>
          <p:cNvPr id="3" name="Text Placeholder 2">
            <a:extLst>
              <a:ext uri="{FF2B5EF4-FFF2-40B4-BE49-F238E27FC236}">
                <a16:creationId xmlns:a16="http://schemas.microsoft.com/office/drawing/2014/main" id="{C44AB863-84AD-43B2-914D-CDD4D98A6294}"/>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8" name="Picture 7">
            <a:extLst>
              <a:ext uri="{FF2B5EF4-FFF2-40B4-BE49-F238E27FC236}">
                <a16:creationId xmlns:a16="http://schemas.microsoft.com/office/drawing/2014/main" id="{E9CA5A0E-D15A-4CDB-9B52-AC12BA10C1DF}"/>
              </a:ext>
            </a:extLst>
          </p:cNvPr>
          <p:cNvPicPr>
            <a:picLocks noChangeAspect="1"/>
          </p:cNvPicPr>
          <p:nvPr/>
        </p:nvPicPr>
        <p:blipFill>
          <a:blip r:embed="rId2"/>
          <a:stretch>
            <a:fillRect/>
          </a:stretch>
        </p:blipFill>
        <p:spPr>
          <a:xfrm>
            <a:off x="808735" y="1287647"/>
            <a:ext cx="4756916" cy="2088866"/>
          </a:xfrm>
          <a:prstGeom prst="rect">
            <a:avLst/>
          </a:prstGeom>
        </p:spPr>
      </p:pic>
      <p:pic>
        <p:nvPicPr>
          <p:cNvPr id="10" name="Picture 9">
            <a:extLst>
              <a:ext uri="{FF2B5EF4-FFF2-40B4-BE49-F238E27FC236}">
                <a16:creationId xmlns:a16="http://schemas.microsoft.com/office/drawing/2014/main" id="{B7A54C11-6E01-4840-9BE9-9D23F9022A73}"/>
              </a:ext>
            </a:extLst>
          </p:cNvPr>
          <p:cNvPicPr>
            <a:picLocks noChangeAspect="1"/>
          </p:cNvPicPr>
          <p:nvPr/>
        </p:nvPicPr>
        <p:blipFill>
          <a:blip r:embed="rId3"/>
          <a:stretch>
            <a:fillRect/>
          </a:stretch>
        </p:blipFill>
        <p:spPr>
          <a:xfrm>
            <a:off x="6307100" y="1287647"/>
            <a:ext cx="4756916" cy="2088866"/>
          </a:xfrm>
          <a:prstGeom prst="rect">
            <a:avLst/>
          </a:prstGeom>
        </p:spPr>
      </p:pic>
    </p:spTree>
    <p:extLst>
      <p:ext uri="{BB962C8B-B14F-4D97-AF65-F5344CB8AC3E}">
        <p14:creationId xmlns:p14="http://schemas.microsoft.com/office/powerpoint/2010/main" val="4204545964"/>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6D88-0488-478E-B09E-C06DC57F170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900" b="0" i="0" u="none" strike="noStrike" kern="1200" cap="none" spc="0" normalizeH="0" baseline="0" noProof="0" smtClean="0">
                <a:ln>
                  <a:noFill/>
                </a:ln>
                <a:solidFill>
                  <a:srgbClr val="519BD4"/>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hr-HR" sz="900" b="0" i="0" u="none" strike="noStrike" kern="1200" cap="none" spc="0" normalizeH="0" baseline="0" noProof="0" dirty="0">
              <a:ln>
                <a:noFill/>
              </a:ln>
              <a:solidFill>
                <a:srgbClr val="519BD4"/>
              </a:solidFill>
              <a:effectLst/>
              <a:uLnTx/>
              <a:uFillTx/>
              <a:latin typeface="Segoe UI Semilight" panose="020B0402040204020203" pitchFamily="34" charset="0"/>
              <a:ea typeface="+mn-ea"/>
              <a:cs typeface="Segoe UI Semilight" panose="020B0402040204020203" pitchFamily="34" charset="0"/>
            </a:endParaRPr>
          </a:p>
        </p:txBody>
      </p:sp>
      <p:sp>
        <p:nvSpPr>
          <p:cNvPr id="5" name="Content Placeholder 4">
            <a:extLst>
              <a:ext uri="{FF2B5EF4-FFF2-40B4-BE49-F238E27FC236}">
                <a16:creationId xmlns:a16="http://schemas.microsoft.com/office/drawing/2014/main" id="{8DBD215C-353A-40FE-8D4C-DF9752DB3265}"/>
              </a:ext>
            </a:extLst>
          </p:cNvPr>
          <p:cNvSpPr>
            <a:spLocks noGrp="1"/>
          </p:cNvSpPr>
          <p:nvPr>
            <p:ph sz="quarter" idx="35"/>
          </p:nvPr>
        </p:nvSpPr>
        <p:spPr>
          <a:xfrm>
            <a:off x="5938602" y="3577383"/>
            <a:ext cx="5991128" cy="2223269"/>
          </a:xfrm>
        </p:spPr>
        <p:txBody>
          <a:bodyPr/>
          <a:lstStyle/>
          <a:p>
            <a:r>
              <a:rPr lang="hr-HR" sz="2800" dirty="0">
                <a:solidFill>
                  <a:schemeClr val="bg1"/>
                </a:solidFill>
              </a:rPr>
              <a:t>Monitor Farm Health</a:t>
            </a:r>
            <a:r>
              <a:rPr lang="en-US" sz="2800" dirty="0">
                <a:solidFill>
                  <a:schemeClr val="bg1"/>
                </a:solidFill>
              </a:rPr>
              <a:t> &amp; Performance</a:t>
            </a:r>
            <a:endParaRPr lang="hr-HR" sz="2800" dirty="0">
              <a:solidFill>
                <a:schemeClr val="bg1"/>
              </a:solidFill>
            </a:endParaRPr>
          </a:p>
          <a:p>
            <a:endParaRPr lang="hr-HR" dirty="0"/>
          </a:p>
          <a:p>
            <a:pPr marL="342900" indent="-342900">
              <a:buFont typeface="Wingdings" panose="05000000000000000000" pitchFamily="2" charset="2"/>
              <a:buChar char="ü"/>
            </a:pPr>
            <a:r>
              <a:rPr lang="hr-HR" dirty="0"/>
              <a:t>A</a:t>
            </a:r>
            <a:r>
              <a:rPr lang="en-US" dirty="0"/>
              <a:t> powerful collecting engine gathers all ULS, SQL and Windows Event Logs into one console</a:t>
            </a:r>
          </a:p>
          <a:p>
            <a:pPr marL="342900" indent="-342900">
              <a:buFont typeface="Wingdings" panose="05000000000000000000" pitchFamily="2" charset="2"/>
              <a:buChar char="ü"/>
            </a:pPr>
            <a:r>
              <a:rPr lang="en-US" dirty="0"/>
              <a:t>Monitor key performance counters for all servers in your Microsoft SharePoint farm</a:t>
            </a:r>
            <a:endParaRPr lang="hr-HR" dirty="0"/>
          </a:p>
          <a:p>
            <a:endParaRPr lang="hr-HR" dirty="0"/>
          </a:p>
        </p:txBody>
      </p:sp>
      <p:sp>
        <p:nvSpPr>
          <p:cNvPr id="6" name="Text Placeholder 5">
            <a:extLst>
              <a:ext uri="{FF2B5EF4-FFF2-40B4-BE49-F238E27FC236}">
                <a16:creationId xmlns:a16="http://schemas.microsoft.com/office/drawing/2014/main" id="{9AC1D78D-7698-4BC9-B973-863C7AD59F72}"/>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12" name="Picture 11">
            <a:extLst>
              <a:ext uri="{FF2B5EF4-FFF2-40B4-BE49-F238E27FC236}">
                <a16:creationId xmlns:a16="http://schemas.microsoft.com/office/drawing/2014/main" id="{7DA97FBC-653B-4A07-8CA4-4BFECEF269F7}"/>
              </a:ext>
            </a:extLst>
          </p:cNvPr>
          <p:cNvPicPr>
            <a:picLocks noChangeAspect="1"/>
          </p:cNvPicPr>
          <p:nvPr/>
        </p:nvPicPr>
        <p:blipFill>
          <a:blip r:embed="rId2"/>
          <a:stretch>
            <a:fillRect/>
          </a:stretch>
        </p:blipFill>
        <p:spPr>
          <a:xfrm>
            <a:off x="6155047" y="1330178"/>
            <a:ext cx="4564646" cy="2008445"/>
          </a:xfrm>
          <a:prstGeom prst="rect">
            <a:avLst/>
          </a:prstGeom>
        </p:spPr>
      </p:pic>
      <p:sp>
        <p:nvSpPr>
          <p:cNvPr id="13" name="Content Placeholder 5">
            <a:extLst/>
          </p:cNvPr>
          <p:cNvSpPr>
            <a:spLocks noGrp="1"/>
          </p:cNvSpPr>
          <p:nvPr>
            <p:ph sz="quarter" idx="35"/>
          </p:nvPr>
        </p:nvSpPr>
        <p:spPr>
          <a:xfrm>
            <a:off x="582850" y="3577383"/>
            <a:ext cx="4881905" cy="2600258"/>
          </a:xfrm>
        </p:spPr>
        <p:txBody>
          <a:bodyPr/>
          <a:lstStyle/>
          <a:p>
            <a:r>
              <a:rPr lang="hr-HR" sz="2800" dirty="0">
                <a:solidFill>
                  <a:schemeClr val="bg1"/>
                </a:solidFill>
              </a:rPr>
              <a:t>Audit Farm Configuration</a:t>
            </a:r>
          </a:p>
          <a:p>
            <a:endParaRPr lang="hr-HR" sz="2800" dirty="0"/>
          </a:p>
          <a:p>
            <a:pPr marL="342900" indent="-342900">
              <a:buFont typeface="Wingdings" panose="05000000000000000000" pitchFamily="2" charset="2"/>
              <a:buChar char="ü"/>
            </a:pPr>
            <a:r>
              <a:rPr lang="en-US" dirty="0"/>
              <a:t>Examine your farm settings according to the community best practices</a:t>
            </a:r>
            <a:endParaRPr lang="hr-HR" dirty="0"/>
          </a:p>
          <a:p>
            <a:pPr marL="342900" indent="-342900">
              <a:buFont typeface="Wingdings" panose="05000000000000000000" pitchFamily="2" charset="2"/>
              <a:buChar char="ü"/>
            </a:pPr>
            <a:r>
              <a:rPr lang="hr-HR" dirty="0"/>
              <a:t>G</a:t>
            </a:r>
            <a:r>
              <a:rPr lang="en-US" dirty="0" err="1"/>
              <a:t>enerate</a:t>
            </a:r>
            <a:r>
              <a:rPr lang="en-US" dirty="0"/>
              <a:t> reports and export documentation</a:t>
            </a:r>
            <a:endParaRPr lang="hr-HR" dirty="0"/>
          </a:p>
        </p:txBody>
      </p:sp>
      <p:pic>
        <p:nvPicPr>
          <p:cNvPr id="14" name="Picture 13">
            <a:extLst/>
          </p:cNvPr>
          <p:cNvPicPr>
            <a:picLocks noChangeAspect="1"/>
          </p:cNvPicPr>
          <p:nvPr/>
        </p:nvPicPr>
        <p:blipFill>
          <a:blip r:embed="rId3"/>
          <a:stretch>
            <a:fillRect/>
          </a:stretch>
        </p:blipFill>
        <p:spPr>
          <a:xfrm>
            <a:off x="582850" y="1169581"/>
            <a:ext cx="4712156" cy="2073349"/>
          </a:xfrm>
          <a:prstGeom prst="rect">
            <a:avLst/>
          </a:prstGeom>
        </p:spPr>
      </p:pic>
    </p:spTree>
    <p:extLst>
      <p:ext uri="{BB962C8B-B14F-4D97-AF65-F5344CB8AC3E}">
        <p14:creationId xmlns:p14="http://schemas.microsoft.com/office/powerpoint/2010/main" val="3686048852"/>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S Paris 2017 template.potx" id="{9B06E67B-BD43-4987-B77F-F3E6A844B46C}" vid="{0FEA924C-1BB3-4A4F-BCD2-F84B541F86FD}"/>
    </a:ext>
  </a:extLst>
</a:theme>
</file>

<file path=ppt/theme/theme2.xml><?xml version="1.0" encoding="utf-8"?>
<a:theme xmlns:a="http://schemas.openxmlformats.org/drawingml/2006/main" name="Acce-basic">
  <a:themeElements>
    <a:clrScheme name="SysKit">
      <a:dk1>
        <a:srgbClr val="4D4D4F"/>
      </a:dk1>
      <a:lt1>
        <a:srgbClr val="F79428"/>
      </a:lt1>
      <a:dk2>
        <a:srgbClr val="37B2B7"/>
      </a:dk2>
      <a:lt2>
        <a:srgbClr val="6F6F71"/>
      </a:lt2>
      <a:accent1>
        <a:srgbClr val="08688C"/>
      </a:accent1>
      <a:accent2>
        <a:srgbClr val="D9BC38"/>
      </a:accent2>
      <a:accent3>
        <a:srgbClr val="A52A5E"/>
      </a:accent3>
      <a:accent4>
        <a:srgbClr val="00BFF3"/>
      </a:accent4>
      <a:accent5>
        <a:srgbClr val="6DB044"/>
      </a:accent5>
      <a:accent6>
        <a:srgbClr val="FFFFFF"/>
      </a:accent6>
      <a:hlink>
        <a:srgbClr val="54A1D1"/>
      </a:hlink>
      <a:folHlink>
        <a:srgbClr val="EFA03D"/>
      </a:folHlink>
    </a:clrScheme>
    <a:fontScheme name="Acceleratio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ysKit PPT" id="{E6225192-D8C3-4FEE-8D04-6384144FF3AF}" vid="{3C34B912-7186-46B9-A501-2759BCB6F7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SPS Paris 2017 template</Template>
  <TotalTime>325</TotalTime>
  <Words>858</Words>
  <Application>Microsoft Office PowerPoint</Application>
  <PresentationFormat>Widescreen</PresentationFormat>
  <Paragraphs>159</Paragraphs>
  <Slides>29</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Segoe UI</vt:lpstr>
      <vt:lpstr>Segoe UI Light</vt:lpstr>
      <vt:lpstr>Segoe UI Semibold</vt:lpstr>
      <vt:lpstr>Segoe UI Semilight</vt:lpstr>
      <vt:lpstr>Wingdings</vt:lpstr>
      <vt:lpstr>Thème Office</vt:lpstr>
      <vt:lpstr>Acce-basic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Tools</vt:lpstr>
      <vt:lpstr>PowerShell 101</vt:lpstr>
      <vt:lpstr>Commandlets</vt:lpstr>
      <vt:lpstr>Available commandlets</vt:lpstr>
      <vt:lpstr>Commandlets</vt:lpstr>
      <vt:lpstr>Functions</vt:lpstr>
      <vt:lpstr>Modules and PowerShell gallery</vt:lpstr>
      <vt:lpstr>Modules</vt:lpstr>
      <vt:lpstr>PowerPoint Presentation</vt:lpstr>
      <vt:lpstr>PowerPoint Presentation</vt:lpstr>
      <vt:lpstr>PowerPoint Presentation</vt:lpstr>
      <vt:lpstr>PowerPoint Presentation</vt:lpstr>
      <vt:lpstr>PnP 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Frankola</dc:creator>
  <cp:lastModifiedBy>Toni Frankola</cp:lastModifiedBy>
  <cp:revision>24</cp:revision>
  <dcterms:created xsi:type="dcterms:W3CDTF">2017-10-10T11:07:23Z</dcterms:created>
  <dcterms:modified xsi:type="dcterms:W3CDTF">2017-10-11T14:27:20Z</dcterms:modified>
</cp:coreProperties>
</file>